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webextensions/webextension2.xml" ContentType="application/vnd.ms-office.webextension+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webextensions/webextension3.xml" ContentType="application/vnd.ms-office.webextension+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30"/>
  </p:notesMasterIdLst>
  <p:sldIdLst>
    <p:sldId id="256" r:id="rId2"/>
    <p:sldId id="1742" r:id="rId3"/>
    <p:sldId id="1741" r:id="rId4"/>
    <p:sldId id="257" r:id="rId5"/>
    <p:sldId id="268" r:id="rId6"/>
    <p:sldId id="1735" r:id="rId7"/>
    <p:sldId id="1724" r:id="rId8"/>
    <p:sldId id="1736" r:id="rId9"/>
    <p:sldId id="1730" r:id="rId10"/>
    <p:sldId id="1739" r:id="rId11"/>
    <p:sldId id="1702" r:id="rId12"/>
    <p:sldId id="1733" r:id="rId13"/>
    <p:sldId id="1734" r:id="rId14"/>
    <p:sldId id="1701" r:id="rId15"/>
    <p:sldId id="1699" r:id="rId16"/>
    <p:sldId id="1737" r:id="rId17"/>
    <p:sldId id="1740" r:id="rId18"/>
    <p:sldId id="1732" r:id="rId19"/>
    <p:sldId id="1696" r:id="rId20"/>
    <p:sldId id="266" r:id="rId21"/>
    <p:sldId id="1725" r:id="rId22"/>
    <p:sldId id="1698" r:id="rId23"/>
    <p:sldId id="1704" r:id="rId24"/>
    <p:sldId id="1706" r:id="rId25"/>
    <p:sldId id="1705" r:id="rId26"/>
    <p:sldId id="1729" r:id="rId27"/>
    <p:sldId id="1745" r:id="rId28"/>
    <p:sldId id="1744"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36C7C5-71A7-413B-8193-18FDDF4B6D43}" v="670" dt="2024-05-15T17:45: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8" d="100"/>
          <a:sy n="78" d="100"/>
        </p:scale>
        <p:origin x="12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ka von Stackelberg" userId="3b8d11f9-a016-4a65-8296-cc73020825e7" providerId="ADAL" clId="{D636C7C5-71A7-413B-8193-18FDDF4B6D43}"/>
    <pc:docChg chg="undo custSel addSld delSld modSld sldOrd replTag">
      <pc:chgData name="Julika von Stackelberg" userId="3b8d11f9-a016-4a65-8296-cc73020825e7" providerId="ADAL" clId="{D636C7C5-71A7-413B-8193-18FDDF4B6D43}" dt="2024-05-15T17:26:44.270" v="3292" actId="1076"/>
      <pc:docMkLst>
        <pc:docMk/>
      </pc:docMkLst>
      <pc:sldChg chg="addSp modSp mod modAnim">
        <pc:chgData name="Julika von Stackelberg" userId="3b8d11f9-a016-4a65-8296-cc73020825e7" providerId="ADAL" clId="{D636C7C5-71A7-413B-8193-18FDDF4B6D43}" dt="2024-05-14T15:08:25.011" v="410" actId="1076"/>
        <pc:sldMkLst>
          <pc:docMk/>
          <pc:sldMk cId="1038749873" sldId="256"/>
        </pc:sldMkLst>
        <pc:spChg chg="mod">
          <ac:chgData name="Julika von Stackelberg" userId="3b8d11f9-a016-4a65-8296-cc73020825e7" providerId="ADAL" clId="{D636C7C5-71A7-413B-8193-18FDDF4B6D43}" dt="2024-05-14T15:06:43.287" v="333" actId="20577"/>
          <ac:spMkLst>
            <pc:docMk/>
            <pc:sldMk cId="1038749873" sldId="256"/>
            <ac:spMk id="2" creationId="{40B49DE4-6559-C1AF-4759-B2140D361075}"/>
          </ac:spMkLst>
        </pc:spChg>
        <pc:spChg chg="mod">
          <ac:chgData name="Julika von Stackelberg" userId="3b8d11f9-a016-4a65-8296-cc73020825e7" providerId="ADAL" clId="{D636C7C5-71A7-413B-8193-18FDDF4B6D43}" dt="2024-05-14T15:07:44.417" v="406" actId="20577"/>
          <ac:spMkLst>
            <pc:docMk/>
            <pc:sldMk cId="1038749873" sldId="256"/>
            <ac:spMk id="3" creationId="{0C148DEC-6EA6-AB30-503A-89CA4BD5FD97}"/>
          </ac:spMkLst>
        </pc:spChg>
        <pc:picChg chg="add mod">
          <ac:chgData name="Julika von Stackelberg" userId="3b8d11f9-a016-4a65-8296-cc73020825e7" providerId="ADAL" clId="{D636C7C5-71A7-413B-8193-18FDDF4B6D43}" dt="2024-05-14T15:08:25.011" v="410" actId="1076"/>
          <ac:picMkLst>
            <pc:docMk/>
            <pc:sldMk cId="1038749873" sldId="256"/>
            <ac:picMk id="6" creationId="{168B340F-6C23-F57B-8B86-685B701DAB61}"/>
          </ac:picMkLst>
        </pc:picChg>
      </pc:sldChg>
      <pc:sldChg chg="del">
        <pc:chgData name="Julika von Stackelberg" userId="3b8d11f9-a016-4a65-8296-cc73020825e7" providerId="ADAL" clId="{D636C7C5-71A7-413B-8193-18FDDF4B6D43}" dt="2024-05-14T15:04:47.195" v="312" actId="2696"/>
        <pc:sldMkLst>
          <pc:docMk/>
          <pc:sldMk cId="1235174827" sldId="258"/>
        </pc:sldMkLst>
      </pc:sldChg>
      <pc:sldChg chg="del">
        <pc:chgData name="Julika von Stackelberg" userId="3b8d11f9-a016-4a65-8296-cc73020825e7" providerId="ADAL" clId="{D636C7C5-71A7-413B-8193-18FDDF4B6D43}" dt="2024-05-14T15:06:03.435" v="313" actId="2696"/>
        <pc:sldMkLst>
          <pc:docMk/>
          <pc:sldMk cId="3951821434" sldId="259"/>
        </pc:sldMkLst>
      </pc:sldChg>
      <pc:sldChg chg="del">
        <pc:chgData name="Julika von Stackelberg" userId="3b8d11f9-a016-4a65-8296-cc73020825e7" providerId="ADAL" clId="{D636C7C5-71A7-413B-8193-18FDDF4B6D43}" dt="2024-05-14T15:06:03.435" v="313" actId="2696"/>
        <pc:sldMkLst>
          <pc:docMk/>
          <pc:sldMk cId="3274717211" sldId="260"/>
        </pc:sldMkLst>
      </pc:sldChg>
      <pc:sldChg chg="del">
        <pc:chgData name="Julika von Stackelberg" userId="3b8d11f9-a016-4a65-8296-cc73020825e7" providerId="ADAL" clId="{D636C7C5-71A7-413B-8193-18FDDF4B6D43}" dt="2024-05-14T15:06:03.435" v="313" actId="2696"/>
        <pc:sldMkLst>
          <pc:docMk/>
          <pc:sldMk cId="162126152" sldId="261"/>
        </pc:sldMkLst>
      </pc:sldChg>
      <pc:sldChg chg="del">
        <pc:chgData name="Julika von Stackelberg" userId="3b8d11f9-a016-4a65-8296-cc73020825e7" providerId="ADAL" clId="{D636C7C5-71A7-413B-8193-18FDDF4B6D43}" dt="2024-05-14T15:06:03.435" v="313" actId="2696"/>
        <pc:sldMkLst>
          <pc:docMk/>
          <pc:sldMk cId="632893866" sldId="264"/>
        </pc:sldMkLst>
      </pc:sldChg>
      <pc:sldChg chg="del">
        <pc:chgData name="Julika von Stackelberg" userId="3b8d11f9-a016-4a65-8296-cc73020825e7" providerId="ADAL" clId="{D636C7C5-71A7-413B-8193-18FDDF4B6D43}" dt="2024-05-14T18:47:28.373" v="2064" actId="2696"/>
        <pc:sldMkLst>
          <pc:docMk/>
          <pc:sldMk cId="2818875994" sldId="267"/>
        </pc:sldMkLst>
      </pc:sldChg>
      <pc:sldChg chg="modSp mod">
        <pc:chgData name="Julika von Stackelberg" userId="3b8d11f9-a016-4a65-8296-cc73020825e7" providerId="ADAL" clId="{D636C7C5-71A7-413B-8193-18FDDF4B6D43}" dt="2024-05-14T15:10:37.889" v="458" actId="1076"/>
        <pc:sldMkLst>
          <pc:docMk/>
          <pc:sldMk cId="3837668754" sldId="268"/>
        </pc:sldMkLst>
        <pc:spChg chg="mod">
          <ac:chgData name="Julika von Stackelberg" userId="3b8d11f9-a016-4a65-8296-cc73020825e7" providerId="ADAL" clId="{D636C7C5-71A7-413B-8193-18FDDF4B6D43}" dt="2024-05-14T15:10:37.889" v="458" actId="1076"/>
          <ac:spMkLst>
            <pc:docMk/>
            <pc:sldMk cId="3837668754" sldId="268"/>
            <ac:spMk id="2" creationId="{A9E2EE85-A3E0-68AC-C994-6E6B055EFA8D}"/>
          </ac:spMkLst>
        </pc:spChg>
      </pc:sldChg>
      <pc:sldChg chg="del">
        <pc:chgData name="Julika von Stackelberg" userId="3b8d11f9-a016-4a65-8296-cc73020825e7" providerId="ADAL" clId="{D636C7C5-71A7-413B-8193-18FDDF4B6D43}" dt="2024-05-14T15:10:46.929" v="459" actId="2696"/>
        <pc:sldMkLst>
          <pc:docMk/>
          <pc:sldMk cId="1425575753" sldId="269"/>
        </pc:sldMkLst>
      </pc:sldChg>
      <pc:sldChg chg="del">
        <pc:chgData name="Julika von Stackelberg" userId="3b8d11f9-a016-4a65-8296-cc73020825e7" providerId="ADAL" clId="{D636C7C5-71A7-413B-8193-18FDDF4B6D43}" dt="2024-05-14T15:10:54.680" v="460" actId="2696"/>
        <pc:sldMkLst>
          <pc:docMk/>
          <pc:sldMk cId="3080020587" sldId="270"/>
        </pc:sldMkLst>
      </pc:sldChg>
      <pc:sldChg chg="del">
        <pc:chgData name="Julika von Stackelberg" userId="3b8d11f9-a016-4a65-8296-cc73020825e7" providerId="ADAL" clId="{D636C7C5-71A7-413B-8193-18FDDF4B6D43}" dt="2024-05-15T01:50:40.768" v="3003" actId="2696"/>
        <pc:sldMkLst>
          <pc:docMk/>
          <pc:sldMk cId="2565952897" sldId="1686"/>
        </pc:sldMkLst>
      </pc:sldChg>
      <pc:sldChg chg="del">
        <pc:chgData name="Julika von Stackelberg" userId="3b8d11f9-a016-4a65-8296-cc73020825e7" providerId="ADAL" clId="{D636C7C5-71A7-413B-8193-18FDDF4B6D43}" dt="2024-05-14T18:47:35.235" v="2065" actId="2696"/>
        <pc:sldMkLst>
          <pc:docMk/>
          <pc:sldMk cId="2790757848" sldId="1697"/>
        </pc:sldMkLst>
      </pc:sldChg>
      <pc:sldChg chg="modSp mod">
        <pc:chgData name="Julika von Stackelberg" userId="3b8d11f9-a016-4a65-8296-cc73020825e7" providerId="ADAL" clId="{D636C7C5-71A7-413B-8193-18FDDF4B6D43}" dt="2024-05-15T01:43:55.922" v="2816" actId="20577"/>
        <pc:sldMkLst>
          <pc:docMk/>
          <pc:sldMk cId="2959119661" sldId="1698"/>
        </pc:sldMkLst>
        <pc:spChg chg="mod">
          <ac:chgData name="Julika von Stackelberg" userId="3b8d11f9-a016-4a65-8296-cc73020825e7" providerId="ADAL" clId="{D636C7C5-71A7-413B-8193-18FDDF4B6D43}" dt="2024-05-15T01:43:55.922" v="2816" actId="20577"/>
          <ac:spMkLst>
            <pc:docMk/>
            <pc:sldMk cId="2959119661" sldId="1698"/>
            <ac:spMk id="3" creationId="{52B50063-9DEF-540C-6480-505EE8A1ED15}"/>
          </ac:spMkLst>
        </pc:spChg>
      </pc:sldChg>
      <pc:sldChg chg="modSp mod ord">
        <pc:chgData name="Julika von Stackelberg" userId="3b8d11f9-a016-4a65-8296-cc73020825e7" providerId="ADAL" clId="{D636C7C5-71A7-413B-8193-18FDDF4B6D43}" dt="2024-05-14T22:52:17.497" v="2485"/>
        <pc:sldMkLst>
          <pc:docMk/>
          <pc:sldMk cId="3995346852" sldId="1699"/>
        </pc:sldMkLst>
        <pc:spChg chg="mod">
          <ac:chgData name="Julika von Stackelberg" userId="3b8d11f9-a016-4a65-8296-cc73020825e7" providerId="ADAL" clId="{D636C7C5-71A7-413B-8193-18FDDF4B6D43}" dt="2024-05-14T18:49:03.627" v="2090" actId="20577"/>
          <ac:spMkLst>
            <pc:docMk/>
            <pc:sldMk cId="3995346852" sldId="1699"/>
            <ac:spMk id="3" creationId="{52B50063-9DEF-540C-6480-505EE8A1ED15}"/>
          </ac:spMkLst>
        </pc:spChg>
      </pc:sldChg>
      <pc:sldChg chg="del">
        <pc:chgData name="Julika von Stackelberg" userId="3b8d11f9-a016-4a65-8296-cc73020825e7" providerId="ADAL" clId="{D636C7C5-71A7-413B-8193-18FDDF4B6D43}" dt="2024-05-15T01:38:22.353" v="2695" actId="2696"/>
        <pc:sldMkLst>
          <pc:docMk/>
          <pc:sldMk cId="3523039710" sldId="1700"/>
        </pc:sldMkLst>
      </pc:sldChg>
      <pc:sldChg chg="ord">
        <pc:chgData name="Julika von Stackelberg" userId="3b8d11f9-a016-4a65-8296-cc73020825e7" providerId="ADAL" clId="{D636C7C5-71A7-413B-8193-18FDDF4B6D43}" dt="2024-05-14T17:58:08.055" v="1836"/>
        <pc:sldMkLst>
          <pc:docMk/>
          <pc:sldMk cId="183494263" sldId="1701"/>
        </pc:sldMkLst>
      </pc:sldChg>
      <pc:sldChg chg="addSp delSp modSp mod ord">
        <pc:chgData name="Julika von Stackelberg" userId="3b8d11f9-a016-4a65-8296-cc73020825e7" providerId="ADAL" clId="{D636C7C5-71A7-413B-8193-18FDDF4B6D43}" dt="2024-05-14T18:25:12.082" v="1897" actId="113"/>
        <pc:sldMkLst>
          <pc:docMk/>
          <pc:sldMk cId="1550329875" sldId="1702"/>
        </pc:sldMkLst>
        <pc:spChg chg="mod">
          <ac:chgData name="Julika von Stackelberg" userId="3b8d11f9-a016-4a65-8296-cc73020825e7" providerId="ADAL" clId="{D636C7C5-71A7-413B-8193-18FDDF4B6D43}" dt="2024-05-14T18:25:12.082" v="1897" actId="113"/>
          <ac:spMkLst>
            <pc:docMk/>
            <pc:sldMk cId="1550329875" sldId="1702"/>
            <ac:spMk id="2" creationId="{F66E09E8-5DC6-C6DA-DC97-F72AA7D5792E}"/>
          </ac:spMkLst>
        </pc:spChg>
        <pc:spChg chg="add del mod">
          <ac:chgData name="Julika von Stackelberg" userId="3b8d11f9-a016-4a65-8296-cc73020825e7" providerId="ADAL" clId="{D636C7C5-71A7-413B-8193-18FDDF4B6D43}" dt="2024-05-14T17:50:18.368" v="1368" actId="21"/>
          <ac:spMkLst>
            <pc:docMk/>
            <pc:sldMk cId="1550329875" sldId="1702"/>
            <ac:spMk id="4" creationId="{A13A13F2-4C19-D18D-3EDA-1AC68B34FADA}"/>
          </ac:spMkLst>
        </pc:spChg>
        <pc:graphicFrameChg chg="add del mod">
          <ac:chgData name="Julika von Stackelberg" userId="3b8d11f9-a016-4a65-8296-cc73020825e7" providerId="ADAL" clId="{D636C7C5-71A7-413B-8193-18FDDF4B6D43}" dt="2024-05-14T17:52:52.909" v="1554" actId="20577"/>
          <ac:graphicFrameMkLst>
            <pc:docMk/>
            <pc:sldMk cId="1550329875" sldId="1702"/>
            <ac:graphicFrameMk id="5" creationId="{199AD5BA-4DAF-ECC0-CD47-2EBE091B1D10}"/>
          </ac:graphicFrameMkLst>
        </pc:graphicFrameChg>
      </pc:sldChg>
      <pc:sldChg chg="del">
        <pc:chgData name="Julika von Stackelberg" userId="3b8d11f9-a016-4a65-8296-cc73020825e7" providerId="ADAL" clId="{D636C7C5-71A7-413B-8193-18FDDF4B6D43}" dt="2024-05-15T01:38:37.793" v="2696" actId="2696"/>
        <pc:sldMkLst>
          <pc:docMk/>
          <pc:sldMk cId="1573233983" sldId="1703"/>
        </pc:sldMkLst>
      </pc:sldChg>
      <pc:sldChg chg="modSp modNotesTx">
        <pc:chgData name="Julika von Stackelberg" userId="3b8d11f9-a016-4a65-8296-cc73020825e7" providerId="ADAL" clId="{D636C7C5-71A7-413B-8193-18FDDF4B6D43}" dt="2024-05-15T01:55:43.421" v="3004" actId="20577"/>
        <pc:sldMkLst>
          <pc:docMk/>
          <pc:sldMk cId="2566990547" sldId="1704"/>
        </pc:sldMkLst>
        <pc:graphicFrameChg chg="mod">
          <ac:chgData name="Julika von Stackelberg" userId="3b8d11f9-a016-4a65-8296-cc73020825e7" providerId="ADAL" clId="{D636C7C5-71A7-413B-8193-18FDDF4B6D43}" dt="2024-05-15T01:48:23.410" v="2937" actId="313"/>
          <ac:graphicFrameMkLst>
            <pc:docMk/>
            <pc:sldMk cId="2566990547" sldId="1704"/>
            <ac:graphicFrameMk id="18" creationId="{2C4368BD-D4BD-229C-0E10-6DF6F2EE37B1}"/>
          </ac:graphicFrameMkLst>
        </pc:graphicFrameChg>
      </pc:sldChg>
      <pc:sldChg chg="modSp mod">
        <pc:chgData name="Julika von Stackelberg" userId="3b8d11f9-a016-4a65-8296-cc73020825e7" providerId="ADAL" clId="{D636C7C5-71A7-413B-8193-18FDDF4B6D43}" dt="2024-05-15T01:50:15.098" v="3001" actId="20577"/>
        <pc:sldMkLst>
          <pc:docMk/>
          <pc:sldMk cId="3320052484" sldId="1705"/>
        </pc:sldMkLst>
        <pc:spChg chg="mod">
          <ac:chgData name="Julika von Stackelberg" userId="3b8d11f9-a016-4a65-8296-cc73020825e7" providerId="ADAL" clId="{D636C7C5-71A7-413B-8193-18FDDF4B6D43}" dt="2024-05-15T01:49:50.747" v="2985" actId="20577"/>
          <ac:spMkLst>
            <pc:docMk/>
            <pc:sldMk cId="3320052484" sldId="1705"/>
            <ac:spMk id="2" creationId="{F66E09E8-5DC6-C6DA-DC97-F72AA7D5792E}"/>
          </ac:spMkLst>
        </pc:spChg>
        <pc:spChg chg="mod">
          <ac:chgData name="Julika von Stackelberg" userId="3b8d11f9-a016-4a65-8296-cc73020825e7" providerId="ADAL" clId="{D636C7C5-71A7-413B-8193-18FDDF4B6D43}" dt="2024-05-15T01:50:15.098" v="3001" actId="20577"/>
          <ac:spMkLst>
            <pc:docMk/>
            <pc:sldMk cId="3320052484" sldId="1705"/>
            <ac:spMk id="3" creationId="{52B50063-9DEF-540C-6480-505EE8A1ED15}"/>
          </ac:spMkLst>
        </pc:spChg>
      </pc:sldChg>
      <pc:sldChg chg="del">
        <pc:chgData name="Julika von Stackelberg" userId="3b8d11f9-a016-4a65-8296-cc73020825e7" providerId="ADAL" clId="{D636C7C5-71A7-413B-8193-18FDDF4B6D43}" dt="2024-05-14T15:06:03.435" v="313" actId="2696"/>
        <pc:sldMkLst>
          <pc:docMk/>
          <pc:sldMk cId="1386446168" sldId="1707"/>
        </pc:sldMkLst>
      </pc:sldChg>
      <pc:sldChg chg="del">
        <pc:chgData name="Julika von Stackelberg" userId="3b8d11f9-a016-4a65-8296-cc73020825e7" providerId="ADAL" clId="{D636C7C5-71A7-413B-8193-18FDDF4B6D43}" dt="2024-05-14T15:06:03.435" v="313" actId="2696"/>
        <pc:sldMkLst>
          <pc:docMk/>
          <pc:sldMk cId="1448158320" sldId="1708"/>
        </pc:sldMkLst>
      </pc:sldChg>
      <pc:sldChg chg="del">
        <pc:chgData name="Julika von Stackelberg" userId="3b8d11f9-a016-4a65-8296-cc73020825e7" providerId="ADAL" clId="{D636C7C5-71A7-413B-8193-18FDDF4B6D43}" dt="2024-05-15T01:50:40.768" v="3003" actId="2696"/>
        <pc:sldMkLst>
          <pc:docMk/>
          <pc:sldMk cId="198476288" sldId="1714"/>
        </pc:sldMkLst>
      </pc:sldChg>
      <pc:sldChg chg="del">
        <pc:chgData name="Julika von Stackelberg" userId="3b8d11f9-a016-4a65-8296-cc73020825e7" providerId="ADAL" clId="{D636C7C5-71A7-413B-8193-18FDDF4B6D43}" dt="2024-05-15T01:50:40.768" v="3003" actId="2696"/>
        <pc:sldMkLst>
          <pc:docMk/>
          <pc:sldMk cId="1718672955" sldId="1719"/>
        </pc:sldMkLst>
      </pc:sldChg>
      <pc:sldChg chg="del">
        <pc:chgData name="Julika von Stackelberg" userId="3b8d11f9-a016-4a65-8296-cc73020825e7" providerId="ADAL" clId="{D636C7C5-71A7-413B-8193-18FDDF4B6D43}" dt="2024-05-15T01:50:40.768" v="3003" actId="2696"/>
        <pc:sldMkLst>
          <pc:docMk/>
          <pc:sldMk cId="0" sldId="1720"/>
        </pc:sldMkLst>
      </pc:sldChg>
      <pc:sldChg chg="del">
        <pc:chgData name="Julika von Stackelberg" userId="3b8d11f9-a016-4a65-8296-cc73020825e7" providerId="ADAL" clId="{D636C7C5-71A7-413B-8193-18FDDF4B6D43}" dt="2024-05-15T01:50:40.768" v="3003" actId="2696"/>
        <pc:sldMkLst>
          <pc:docMk/>
          <pc:sldMk cId="0" sldId="1721"/>
        </pc:sldMkLst>
      </pc:sldChg>
      <pc:sldChg chg="del">
        <pc:chgData name="Julika von Stackelberg" userId="3b8d11f9-a016-4a65-8296-cc73020825e7" providerId="ADAL" clId="{D636C7C5-71A7-413B-8193-18FDDF4B6D43}" dt="2024-05-15T01:50:40.768" v="3003" actId="2696"/>
        <pc:sldMkLst>
          <pc:docMk/>
          <pc:sldMk cId="2488525123" sldId="1722"/>
        </pc:sldMkLst>
      </pc:sldChg>
      <pc:sldChg chg="del">
        <pc:chgData name="Julika von Stackelberg" userId="3b8d11f9-a016-4a65-8296-cc73020825e7" providerId="ADAL" clId="{D636C7C5-71A7-413B-8193-18FDDF4B6D43}" dt="2024-05-15T01:50:40.768" v="3003" actId="2696"/>
        <pc:sldMkLst>
          <pc:docMk/>
          <pc:sldMk cId="0" sldId="1723"/>
        </pc:sldMkLst>
      </pc:sldChg>
      <pc:sldChg chg="addSp delSp modSp mod">
        <pc:chgData name="Julika von Stackelberg" userId="3b8d11f9-a016-4a65-8296-cc73020825e7" providerId="ADAL" clId="{D636C7C5-71A7-413B-8193-18FDDF4B6D43}" dt="2024-05-14T15:22:28.110" v="685" actId="20577"/>
        <pc:sldMkLst>
          <pc:docMk/>
          <pc:sldMk cId="914351465" sldId="1724"/>
        </pc:sldMkLst>
        <pc:spChg chg="mod">
          <ac:chgData name="Julika von Stackelberg" userId="3b8d11f9-a016-4a65-8296-cc73020825e7" providerId="ADAL" clId="{D636C7C5-71A7-413B-8193-18FDDF4B6D43}" dt="2024-05-14T15:22:28.110" v="685" actId="20577"/>
          <ac:spMkLst>
            <pc:docMk/>
            <pc:sldMk cId="914351465" sldId="1724"/>
            <ac:spMk id="4" creationId="{E106BBD5-5137-87EA-C5CA-FBC7502B521B}"/>
          </ac:spMkLst>
        </pc:spChg>
        <pc:spChg chg="del">
          <ac:chgData name="Julika von Stackelberg" userId="3b8d11f9-a016-4a65-8296-cc73020825e7" providerId="ADAL" clId="{D636C7C5-71A7-413B-8193-18FDDF4B6D43}" dt="2024-05-14T15:21:37.698" v="655" actId="26606"/>
          <ac:spMkLst>
            <pc:docMk/>
            <pc:sldMk cId="914351465" sldId="1724"/>
            <ac:spMk id="17" creationId="{FB5B0058-AF13-4859-B429-4EDDE2A26F7F}"/>
          </ac:spMkLst>
        </pc:spChg>
        <pc:spChg chg="del">
          <ac:chgData name="Julika von Stackelberg" userId="3b8d11f9-a016-4a65-8296-cc73020825e7" providerId="ADAL" clId="{D636C7C5-71A7-413B-8193-18FDDF4B6D43}" dt="2024-05-14T15:21:37.698" v="655" actId="26606"/>
          <ac:spMkLst>
            <pc:docMk/>
            <pc:sldMk cId="914351465" sldId="1724"/>
            <ac:spMk id="19" creationId="{81BD432D-FAB3-4B5D-BF27-4DA7C75B3238}"/>
          </ac:spMkLst>
        </pc:spChg>
        <pc:spChg chg="add">
          <ac:chgData name="Julika von Stackelberg" userId="3b8d11f9-a016-4a65-8296-cc73020825e7" providerId="ADAL" clId="{D636C7C5-71A7-413B-8193-18FDDF4B6D43}" dt="2024-05-14T15:21:37.698" v="655" actId="26606"/>
          <ac:spMkLst>
            <pc:docMk/>
            <pc:sldMk cId="914351465" sldId="1724"/>
            <ac:spMk id="25" creationId="{676A1B86-DC99-46B9-B5AA-A7E928EA9CF7}"/>
          </ac:spMkLst>
        </pc:spChg>
        <pc:spChg chg="add">
          <ac:chgData name="Julika von Stackelberg" userId="3b8d11f9-a016-4a65-8296-cc73020825e7" providerId="ADAL" clId="{D636C7C5-71A7-413B-8193-18FDDF4B6D43}" dt="2024-05-14T15:21:37.698" v="655" actId="26606"/>
          <ac:spMkLst>
            <pc:docMk/>
            <pc:sldMk cId="914351465" sldId="1724"/>
            <ac:spMk id="27" creationId="{E9304FFE-74E9-4316-B822-F35A685E2D09}"/>
          </ac:spMkLst>
        </pc:spChg>
        <pc:picChg chg="add">
          <ac:chgData name="Julika von Stackelberg" userId="3b8d11f9-a016-4a65-8296-cc73020825e7" providerId="ADAL" clId="{D636C7C5-71A7-413B-8193-18FDDF4B6D43}" dt="2024-05-14T15:21:37.698" v="655" actId="26606"/>
          <ac:picMkLst>
            <pc:docMk/>
            <pc:sldMk cId="914351465" sldId="1724"/>
            <ac:picMk id="21" creationId="{46F2927E-BB4C-960D-51A3-3C8173E3DCF8}"/>
          </ac:picMkLst>
        </pc:picChg>
        <pc:cxnChg chg="del">
          <ac:chgData name="Julika von Stackelberg" userId="3b8d11f9-a016-4a65-8296-cc73020825e7" providerId="ADAL" clId="{D636C7C5-71A7-413B-8193-18FDDF4B6D43}" dt="2024-05-14T15:21:37.698" v="655" actId="26606"/>
          <ac:cxnSpMkLst>
            <pc:docMk/>
            <pc:sldMk cId="914351465" sldId="1724"/>
            <ac:cxnSpMk id="13" creationId="{E6D6B450-4278-45B8-88C7-C061710E3C7E}"/>
          </ac:cxnSpMkLst>
        </pc:cxnChg>
        <pc:cxnChg chg="del">
          <ac:chgData name="Julika von Stackelberg" userId="3b8d11f9-a016-4a65-8296-cc73020825e7" providerId="ADAL" clId="{D636C7C5-71A7-413B-8193-18FDDF4B6D43}" dt="2024-05-14T15:21:37.698" v="655" actId="26606"/>
          <ac:cxnSpMkLst>
            <pc:docMk/>
            <pc:sldMk cId="914351465" sldId="1724"/>
            <ac:cxnSpMk id="15" creationId="{74234A4C-A256-4139-A5F4-27078F0D6796}"/>
          </ac:cxnSpMkLst>
        </pc:cxnChg>
      </pc:sldChg>
      <pc:sldChg chg="modSp mod">
        <pc:chgData name="Julika von Stackelberg" userId="3b8d11f9-a016-4a65-8296-cc73020825e7" providerId="ADAL" clId="{D636C7C5-71A7-413B-8193-18FDDF4B6D43}" dt="2024-05-14T18:48:15.686" v="2088" actId="20577"/>
        <pc:sldMkLst>
          <pc:docMk/>
          <pc:sldMk cId="424845489" sldId="1725"/>
        </pc:sldMkLst>
        <pc:spChg chg="mod">
          <ac:chgData name="Julika von Stackelberg" userId="3b8d11f9-a016-4a65-8296-cc73020825e7" providerId="ADAL" clId="{D636C7C5-71A7-413B-8193-18FDDF4B6D43}" dt="2024-05-14T18:48:15.686" v="2088" actId="20577"/>
          <ac:spMkLst>
            <pc:docMk/>
            <pc:sldMk cId="424845489" sldId="1725"/>
            <ac:spMk id="4" creationId="{E106BBD5-5137-87EA-C5CA-FBC7502B521B}"/>
          </ac:spMkLst>
        </pc:spChg>
      </pc:sldChg>
      <pc:sldChg chg="del">
        <pc:chgData name="Julika von Stackelberg" userId="3b8d11f9-a016-4a65-8296-cc73020825e7" providerId="ADAL" clId="{D636C7C5-71A7-413B-8193-18FDDF4B6D43}" dt="2024-05-15T01:50:23.020" v="3002" actId="2696"/>
        <pc:sldMkLst>
          <pc:docMk/>
          <pc:sldMk cId="3040253154" sldId="1726"/>
        </pc:sldMkLst>
      </pc:sldChg>
      <pc:sldChg chg="del">
        <pc:chgData name="Julika von Stackelberg" userId="3b8d11f9-a016-4a65-8296-cc73020825e7" providerId="ADAL" clId="{D636C7C5-71A7-413B-8193-18FDDF4B6D43}" dt="2024-05-14T18:47:46.987" v="2066" actId="2696"/>
        <pc:sldMkLst>
          <pc:docMk/>
          <pc:sldMk cId="3845362485" sldId="1727"/>
        </pc:sldMkLst>
      </pc:sldChg>
      <pc:sldChg chg="del">
        <pc:chgData name="Julika von Stackelberg" userId="3b8d11f9-a016-4a65-8296-cc73020825e7" providerId="ADAL" clId="{D636C7C5-71A7-413B-8193-18FDDF4B6D43}" dt="2024-05-14T15:06:03.435" v="313" actId="2696"/>
        <pc:sldMkLst>
          <pc:docMk/>
          <pc:sldMk cId="1118153354" sldId="1728"/>
        </pc:sldMkLst>
      </pc:sldChg>
      <pc:sldChg chg="modSp">
        <pc:chgData name="Julika von Stackelberg" userId="3b8d11f9-a016-4a65-8296-cc73020825e7" providerId="ADAL" clId="{D636C7C5-71A7-413B-8193-18FDDF4B6D43}" dt="2024-05-15T01:56:28.503" v="3027" actId="20577"/>
        <pc:sldMkLst>
          <pc:docMk/>
          <pc:sldMk cId="2382599059" sldId="1729"/>
        </pc:sldMkLst>
        <pc:spChg chg="mod">
          <ac:chgData name="Julika von Stackelberg" userId="3b8d11f9-a016-4a65-8296-cc73020825e7" providerId="ADAL" clId="{D636C7C5-71A7-413B-8193-18FDDF4B6D43}" dt="2024-05-15T01:56:28.503" v="3027" actId="20577"/>
          <ac:spMkLst>
            <pc:docMk/>
            <pc:sldMk cId="2382599059" sldId="1729"/>
            <ac:spMk id="2" creationId="{F113EC73-C35C-ED39-063E-285770851543}"/>
          </ac:spMkLst>
        </pc:spChg>
      </pc:sldChg>
      <pc:sldChg chg="addSp delSp modSp new mod setBg modNotesTx">
        <pc:chgData name="Julika von Stackelberg" userId="3b8d11f9-a016-4a65-8296-cc73020825e7" providerId="ADAL" clId="{D636C7C5-71A7-413B-8193-18FDDF4B6D43}" dt="2024-05-14T22:51:15.872" v="2481" actId="5793"/>
        <pc:sldMkLst>
          <pc:docMk/>
          <pc:sldMk cId="4147456010" sldId="1730"/>
        </pc:sldMkLst>
        <pc:spChg chg="mod">
          <ac:chgData name="Julika von Stackelberg" userId="3b8d11f9-a016-4a65-8296-cc73020825e7" providerId="ADAL" clId="{D636C7C5-71A7-413B-8193-18FDDF4B6D43}" dt="2024-05-14T17:41:54.747" v="1107" actId="26606"/>
          <ac:spMkLst>
            <pc:docMk/>
            <pc:sldMk cId="4147456010" sldId="1730"/>
            <ac:spMk id="2" creationId="{7F467FD9-E509-A38A-E800-8255A2BA6F85}"/>
          </ac:spMkLst>
        </pc:spChg>
        <pc:spChg chg="mod">
          <ac:chgData name="Julika von Stackelberg" userId="3b8d11f9-a016-4a65-8296-cc73020825e7" providerId="ADAL" clId="{D636C7C5-71A7-413B-8193-18FDDF4B6D43}" dt="2024-05-14T17:41:54.747" v="1107" actId="26606"/>
          <ac:spMkLst>
            <pc:docMk/>
            <pc:sldMk cId="4147456010" sldId="1730"/>
            <ac:spMk id="3" creationId="{577CBDC2-CFF0-F4E1-27A1-1A025DCA769D}"/>
          </ac:spMkLst>
        </pc:spChg>
        <pc:spChg chg="add del">
          <ac:chgData name="Julika von Stackelberg" userId="3b8d11f9-a016-4a65-8296-cc73020825e7" providerId="ADAL" clId="{D636C7C5-71A7-413B-8193-18FDDF4B6D43}" dt="2024-05-14T17:44:31.791" v="1121" actId="22"/>
          <ac:spMkLst>
            <pc:docMk/>
            <pc:sldMk cId="4147456010" sldId="1730"/>
            <ac:spMk id="6" creationId="{19551BC6-6C7A-F4D8-1AAF-BC33D1624222}"/>
          </ac:spMkLst>
        </pc:spChg>
        <pc:spChg chg="add del">
          <ac:chgData name="Julika von Stackelberg" userId="3b8d11f9-a016-4a65-8296-cc73020825e7" providerId="ADAL" clId="{D636C7C5-71A7-413B-8193-18FDDF4B6D43}" dt="2024-05-14T17:41:54.747" v="1107" actId="26606"/>
          <ac:spMkLst>
            <pc:docMk/>
            <pc:sldMk cId="4147456010" sldId="1730"/>
            <ac:spMk id="9" creationId="{9F7D5CDA-D291-4307-BF55-1381FED29634}"/>
          </ac:spMkLst>
        </pc:spChg>
        <pc:spChg chg="add">
          <ac:chgData name="Julika von Stackelberg" userId="3b8d11f9-a016-4a65-8296-cc73020825e7" providerId="ADAL" clId="{D636C7C5-71A7-413B-8193-18FDDF4B6D43}" dt="2024-05-14T17:41:54.747" v="1107" actId="26606"/>
          <ac:spMkLst>
            <pc:docMk/>
            <pc:sldMk cId="4147456010" sldId="1730"/>
            <ac:spMk id="14" creationId="{4F7EBAE4-9945-4473-9E34-B2C66EA0F03D}"/>
          </ac:spMkLst>
        </pc:spChg>
        <pc:spChg chg="add">
          <ac:chgData name="Julika von Stackelberg" userId="3b8d11f9-a016-4a65-8296-cc73020825e7" providerId="ADAL" clId="{D636C7C5-71A7-413B-8193-18FDDF4B6D43}" dt="2024-05-14T17:41:54.747" v="1107" actId="26606"/>
          <ac:spMkLst>
            <pc:docMk/>
            <pc:sldMk cId="4147456010" sldId="1730"/>
            <ac:spMk id="16" creationId="{70BEB1E7-2F88-40BC-B73D-42E5B6F80BFC}"/>
          </ac:spMkLst>
        </pc:spChg>
        <pc:spChg chg="add">
          <ac:chgData name="Julika von Stackelberg" userId="3b8d11f9-a016-4a65-8296-cc73020825e7" providerId="ADAL" clId="{D636C7C5-71A7-413B-8193-18FDDF4B6D43}" dt="2024-05-14T17:41:54.747" v="1107" actId="26606"/>
          <ac:spMkLst>
            <pc:docMk/>
            <pc:sldMk cId="4147456010" sldId="1730"/>
            <ac:spMk id="18" creationId="{A7B99495-F43F-4D80-A44F-2CB4764EB90B}"/>
          </ac:spMkLst>
        </pc:spChg>
        <pc:picChg chg="add mod">
          <ac:chgData name="Julika von Stackelberg" userId="3b8d11f9-a016-4a65-8296-cc73020825e7" providerId="ADAL" clId="{D636C7C5-71A7-413B-8193-18FDDF4B6D43}" dt="2024-05-14T17:41:54.747" v="1107" actId="26606"/>
          <ac:picMkLst>
            <pc:docMk/>
            <pc:sldMk cId="4147456010" sldId="1730"/>
            <ac:picMk id="5" creationId="{08E5FC9B-605B-B022-957D-DE83357F1F88}"/>
          </ac:picMkLst>
        </pc:picChg>
      </pc:sldChg>
      <pc:sldChg chg="modSp add del mod">
        <pc:chgData name="Julika von Stackelberg" userId="3b8d11f9-a016-4a65-8296-cc73020825e7" providerId="ADAL" clId="{D636C7C5-71A7-413B-8193-18FDDF4B6D43}" dt="2024-05-14T17:46:25.162" v="1162" actId="2696"/>
        <pc:sldMkLst>
          <pc:docMk/>
          <pc:sldMk cId="4189866510" sldId="1731"/>
        </pc:sldMkLst>
        <pc:spChg chg="mod">
          <ac:chgData name="Julika von Stackelberg" userId="3b8d11f9-a016-4a65-8296-cc73020825e7" providerId="ADAL" clId="{D636C7C5-71A7-413B-8193-18FDDF4B6D43}" dt="2024-05-12T13:21:32.457" v="69" actId="20577"/>
          <ac:spMkLst>
            <pc:docMk/>
            <pc:sldMk cId="4189866510" sldId="1731"/>
            <ac:spMk id="2" creationId="{7F467FD9-E509-A38A-E800-8255A2BA6F85}"/>
          </ac:spMkLst>
        </pc:spChg>
        <pc:spChg chg="mod">
          <ac:chgData name="Julika von Stackelberg" userId="3b8d11f9-a016-4a65-8296-cc73020825e7" providerId="ADAL" clId="{D636C7C5-71A7-413B-8193-18FDDF4B6D43}" dt="2024-05-12T13:21:52.948" v="85" actId="20577"/>
          <ac:spMkLst>
            <pc:docMk/>
            <pc:sldMk cId="4189866510" sldId="1731"/>
            <ac:spMk id="3" creationId="{577CBDC2-CFF0-F4E1-27A1-1A025DCA769D}"/>
          </ac:spMkLst>
        </pc:spChg>
      </pc:sldChg>
      <pc:sldChg chg="addSp modSp add mod setBg">
        <pc:chgData name="Julika von Stackelberg" userId="3b8d11f9-a016-4a65-8296-cc73020825e7" providerId="ADAL" clId="{D636C7C5-71A7-413B-8193-18FDDF4B6D43}" dt="2024-05-14T18:46:54.444" v="2063" actId="113"/>
        <pc:sldMkLst>
          <pc:docMk/>
          <pc:sldMk cId="3727464719" sldId="1732"/>
        </pc:sldMkLst>
        <pc:spChg chg="mod">
          <ac:chgData name="Julika von Stackelberg" userId="3b8d11f9-a016-4a65-8296-cc73020825e7" providerId="ADAL" clId="{D636C7C5-71A7-413B-8193-18FDDF4B6D43}" dt="2024-05-14T18:46:17.794" v="2043" actId="26606"/>
          <ac:spMkLst>
            <pc:docMk/>
            <pc:sldMk cId="3727464719" sldId="1732"/>
            <ac:spMk id="2" creationId="{7F467FD9-E509-A38A-E800-8255A2BA6F85}"/>
          </ac:spMkLst>
        </pc:spChg>
        <pc:spChg chg="mod">
          <ac:chgData name="Julika von Stackelberg" userId="3b8d11f9-a016-4a65-8296-cc73020825e7" providerId="ADAL" clId="{D636C7C5-71A7-413B-8193-18FDDF4B6D43}" dt="2024-05-14T18:46:54.444" v="2063" actId="113"/>
          <ac:spMkLst>
            <pc:docMk/>
            <pc:sldMk cId="3727464719" sldId="1732"/>
            <ac:spMk id="3" creationId="{577CBDC2-CFF0-F4E1-27A1-1A025DCA769D}"/>
          </ac:spMkLst>
        </pc:spChg>
        <pc:spChg chg="add">
          <ac:chgData name="Julika von Stackelberg" userId="3b8d11f9-a016-4a65-8296-cc73020825e7" providerId="ADAL" clId="{D636C7C5-71A7-413B-8193-18FDDF4B6D43}" dt="2024-05-14T18:46:17.794" v="2043" actId="26606"/>
          <ac:spMkLst>
            <pc:docMk/>
            <pc:sldMk cId="3727464719" sldId="1732"/>
            <ac:spMk id="8" creationId="{FFD48BC7-DC40-47DE-87EE-9F4B6ECB9ABB}"/>
          </ac:spMkLst>
        </pc:spChg>
        <pc:spChg chg="add">
          <ac:chgData name="Julika von Stackelberg" userId="3b8d11f9-a016-4a65-8296-cc73020825e7" providerId="ADAL" clId="{D636C7C5-71A7-413B-8193-18FDDF4B6D43}" dt="2024-05-14T18:46:17.794" v="2043" actId="26606"/>
          <ac:spMkLst>
            <pc:docMk/>
            <pc:sldMk cId="3727464719" sldId="1732"/>
            <ac:spMk id="10" creationId="{E502BBC7-2C76-46F3-BC24-5985BC13DB88}"/>
          </ac:spMkLst>
        </pc:spChg>
        <pc:spChg chg="add">
          <ac:chgData name="Julika von Stackelberg" userId="3b8d11f9-a016-4a65-8296-cc73020825e7" providerId="ADAL" clId="{D636C7C5-71A7-413B-8193-18FDDF4B6D43}" dt="2024-05-14T18:46:17.794" v="2043" actId="26606"/>
          <ac:spMkLst>
            <pc:docMk/>
            <pc:sldMk cId="3727464719" sldId="1732"/>
            <ac:spMk id="12" creationId="{C7F28D52-2A5F-4D23-81AE-7CB8B591C7AF}"/>
          </ac:spMkLst>
        </pc:spChg>
        <pc:spChg chg="add">
          <ac:chgData name="Julika von Stackelberg" userId="3b8d11f9-a016-4a65-8296-cc73020825e7" providerId="ADAL" clId="{D636C7C5-71A7-413B-8193-18FDDF4B6D43}" dt="2024-05-14T18:46:17.794" v="2043" actId="26606"/>
          <ac:spMkLst>
            <pc:docMk/>
            <pc:sldMk cId="3727464719" sldId="1732"/>
            <ac:spMk id="14" creationId="{3629484E-3792-4B3D-89AD-7C8A1ED0E0D4}"/>
          </ac:spMkLst>
        </pc:spChg>
      </pc:sldChg>
      <pc:sldChg chg="addSp modSp add mod setBg">
        <pc:chgData name="Julika von Stackelberg" userId="3b8d11f9-a016-4a65-8296-cc73020825e7" providerId="ADAL" clId="{D636C7C5-71A7-413B-8193-18FDDF4B6D43}" dt="2024-05-14T18:25:23.929" v="1898" actId="113"/>
        <pc:sldMkLst>
          <pc:docMk/>
          <pc:sldMk cId="124874565" sldId="1733"/>
        </pc:sldMkLst>
        <pc:spChg chg="mod">
          <ac:chgData name="Julika von Stackelberg" userId="3b8d11f9-a016-4a65-8296-cc73020825e7" providerId="ADAL" clId="{D636C7C5-71A7-413B-8193-18FDDF4B6D43}" dt="2024-05-14T18:25:23.929" v="1898" actId="113"/>
          <ac:spMkLst>
            <pc:docMk/>
            <pc:sldMk cId="124874565" sldId="1733"/>
            <ac:spMk id="2" creationId="{7F467FD9-E509-A38A-E800-8255A2BA6F85}"/>
          </ac:spMkLst>
        </pc:spChg>
        <pc:spChg chg="mod">
          <ac:chgData name="Julika von Stackelberg" userId="3b8d11f9-a016-4a65-8296-cc73020825e7" providerId="ADAL" clId="{D636C7C5-71A7-413B-8193-18FDDF4B6D43}" dt="2024-05-14T17:57:14.683" v="1828" actId="26606"/>
          <ac:spMkLst>
            <pc:docMk/>
            <pc:sldMk cId="124874565" sldId="1733"/>
            <ac:spMk id="3" creationId="{577CBDC2-CFF0-F4E1-27A1-1A025DCA769D}"/>
          </ac:spMkLst>
        </pc:spChg>
        <pc:spChg chg="add">
          <ac:chgData name="Julika von Stackelberg" userId="3b8d11f9-a016-4a65-8296-cc73020825e7" providerId="ADAL" clId="{D636C7C5-71A7-413B-8193-18FDDF4B6D43}" dt="2024-05-14T17:57:14.683" v="1828" actId="26606"/>
          <ac:spMkLst>
            <pc:docMk/>
            <pc:sldMk cId="124874565" sldId="1733"/>
            <ac:spMk id="9" creationId="{AE3A741D-C19B-960A-5803-1C5887147820}"/>
          </ac:spMkLst>
        </pc:spChg>
        <pc:spChg chg="add">
          <ac:chgData name="Julika von Stackelberg" userId="3b8d11f9-a016-4a65-8296-cc73020825e7" providerId="ADAL" clId="{D636C7C5-71A7-413B-8193-18FDDF4B6D43}" dt="2024-05-14T17:57:14.683" v="1828" actId="26606"/>
          <ac:spMkLst>
            <pc:docMk/>
            <pc:sldMk cId="124874565" sldId="1733"/>
            <ac:spMk id="11" creationId="{9C3A50E9-9119-7BC3-083B-2D84CCC78E47}"/>
          </ac:spMkLst>
        </pc:spChg>
        <pc:spChg chg="add">
          <ac:chgData name="Julika von Stackelberg" userId="3b8d11f9-a016-4a65-8296-cc73020825e7" providerId="ADAL" clId="{D636C7C5-71A7-413B-8193-18FDDF4B6D43}" dt="2024-05-14T17:57:14.683" v="1828" actId="26606"/>
          <ac:spMkLst>
            <pc:docMk/>
            <pc:sldMk cId="124874565" sldId="1733"/>
            <ac:spMk id="13" creationId="{DC39DE25-0E4E-0AA7-0932-1D78C2372786}"/>
          </ac:spMkLst>
        </pc:spChg>
        <pc:spChg chg="add">
          <ac:chgData name="Julika von Stackelberg" userId="3b8d11f9-a016-4a65-8296-cc73020825e7" providerId="ADAL" clId="{D636C7C5-71A7-413B-8193-18FDDF4B6D43}" dt="2024-05-14T17:57:14.683" v="1828" actId="26606"/>
          <ac:spMkLst>
            <pc:docMk/>
            <pc:sldMk cId="124874565" sldId="1733"/>
            <ac:spMk id="15" creationId="{8D6EA299-0840-6DEA-E670-C49AEBC87E89}"/>
          </ac:spMkLst>
        </pc:spChg>
        <pc:picChg chg="add">
          <ac:chgData name="Julika von Stackelberg" userId="3b8d11f9-a016-4a65-8296-cc73020825e7" providerId="ADAL" clId="{D636C7C5-71A7-413B-8193-18FDDF4B6D43}" dt="2024-05-14T17:57:14.683" v="1828" actId="26606"/>
          <ac:picMkLst>
            <pc:docMk/>
            <pc:sldMk cId="124874565" sldId="1733"/>
            <ac:picMk id="5" creationId="{A00BAE56-D8AF-03A6-7595-C56F2E4A1CF6}"/>
          </ac:picMkLst>
        </pc:picChg>
      </pc:sldChg>
      <pc:sldChg chg="addSp delSp modSp add mod setBg">
        <pc:chgData name="Julika von Stackelberg" userId="3b8d11f9-a016-4a65-8296-cc73020825e7" providerId="ADAL" clId="{D636C7C5-71A7-413B-8193-18FDDF4B6D43}" dt="2024-05-14T18:25:50.043" v="1912" actId="113"/>
        <pc:sldMkLst>
          <pc:docMk/>
          <pc:sldMk cId="4182054887" sldId="1734"/>
        </pc:sldMkLst>
        <pc:spChg chg="del mod">
          <ac:chgData name="Julika von Stackelberg" userId="3b8d11f9-a016-4a65-8296-cc73020825e7" providerId="ADAL" clId="{D636C7C5-71A7-413B-8193-18FDDF4B6D43}" dt="2024-05-14T18:22:44.451" v="1895" actId="478"/>
          <ac:spMkLst>
            <pc:docMk/>
            <pc:sldMk cId="4182054887" sldId="1734"/>
            <ac:spMk id="2" creationId="{7F467FD9-E509-A38A-E800-8255A2BA6F85}"/>
          </ac:spMkLst>
        </pc:spChg>
        <pc:spChg chg="mod">
          <ac:chgData name="Julika von Stackelberg" userId="3b8d11f9-a016-4a65-8296-cc73020825e7" providerId="ADAL" clId="{D636C7C5-71A7-413B-8193-18FDDF4B6D43}" dt="2024-05-14T18:25:50.043" v="1912" actId="113"/>
          <ac:spMkLst>
            <pc:docMk/>
            <pc:sldMk cId="4182054887" sldId="1734"/>
            <ac:spMk id="3" creationId="{577CBDC2-CFF0-F4E1-27A1-1A025DCA769D}"/>
          </ac:spMkLst>
        </pc:spChg>
        <pc:spChg chg="add">
          <ac:chgData name="Julika von Stackelberg" userId="3b8d11f9-a016-4a65-8296-cc73020825e7" providerId="ADAL" clId="{D636C7C5-71A7-413B-8193-18FDDF4B6D43}" dt="2024-05-14T18:22:55.472" v="1896" actId="26606"/>
          <ac:spMkLst>
            <pc:docMk/>
            <pc:sldMk cId="4182054887" sldId="1734"/>
            <ac:spMk id="9" creationId="{AE3A741D-C19B-960A-5803-1C5887147820}"/>
          </ac:spMkLst>
        </pc:spChg>
        <pc:spChg chg="add">
          <ac:chgData name="Julika von Stackelberg" userId="3b8d11f9-a016-4a65-8296-cc73020825e7" providerId="ADAL" clId="{D636C7C5-71A7-413B-8193-18FDDF4B6D43}" dt="2024-05-14T18:22:55.472" v="1896" actId="26606"/>
          <ac:spMkLst>
            <pc:docMk/>
            <pc:sldMk cId="4182054887" sldId="1734"/>
            <ac:spMk id="11" creationId="{DC39DE25-0E4E-0AA7-0932-1D78C2372786}"/>
          </ac:spMkLst>
        </pc:spChg>
        <pc:spChg chg="add">
          <ac:chgData name="Julika von Stackelberg" userId="3b8d11f9-a016-4a65-8296-cc73020825e7" providerId="ADAL" clId="{D636C7C5-71A7-413B-8193-18FDDF4B6D43}" dt="2024-05-14T18:22:55.472" v="1896" actId="26606"/>
          <ac:spMkLst>
            <pc:docMk/>
            <pc:sldMk cId="4182054887" sldId="1734"/>
            <ac:spMk id="13" creationId="{8D6EA299-0840-6DEA-E670-C49AEBC87E89}"/>
          </ac:spMkLst>
        </pc:spChg>
        <pc:picChg chg="add">
          <ac:chgData name="Julika von Stackelberg" userId="3b8d11f9-a016-4a65-8296-cc73020825e7" providerId="ADAL" clId="{D636C7C5-71A7-413B-8193-18FDDF4B6D43}" dt="2024-05-14T18:22:55.472" v="1896" actId="26606"/>
          <ac:picMkLst>
            <pc:docMk/>
            <pc:sldMk cId="4182054887" sldId="1734"/>
            <ac:picMk id="5" creationId="{A98EE253-EA07-AF41-D60C-FED2304B97E1}"/>
          </ac:picMkLst>
        </pc:picChg>
      </pc:sldChg>
      <pc:sldChg chg="addSp modSp new mod setBg">
        <pc:chgData name="Julika von Stackelberg" userId="3b8d11f9-a016-4a65-8296-cc73020825e7" providerId="ADAL" clId="{D636C7C5-71A7-413B-8193-18FDDF4B6D43}" dt="2024-05-14T15:21:12.153" v="654" actId="20577"/>
        <pc:sldMkLst>
          <pc:docMk/>
          <pc:sldMk cId="1119806334" sldId="1735"/>
        </pc:sldMkLst>
        <pc:spChg chg="mod">
          <ac:chgData name="Julika von Stackelberg" userId="3b8d11f9-a016-4a65-8296-cc73020825e7" providerId="ADAL" clId="{D636C7C5-71A7-413B-8193-18FDDF4B6D43}" dt="2024-05-14T15:19:28.643" v="533" actId="26606"/>
          <ac:spMkLst>
            <pc:docMk/>
            <pc:sldMk cId="1119806334" sldId="1735"/>
            <ac:spMk id="2" creationId="{46AE8442-C8FA-94E0-4767-86F49BBCECFF}"/>
          </ac:spMkLst>
        </pc:spChg>
        <pc:spChg chg="mod">
          <ac:chgData name="Julika von Stackelberg" userId="3b8d11f9-a016-4a65-8296-cc73020825e7" providerId="ADAL" clId="{D636C7C5-71A7-413B-8193-18FDDF4B6D43}" dt="2024-05-14T15:21:12.153" v="654" actId="20577"/>
          <ac:spMkLst>
            <pc:docMk/>
            <pc:sldMk cId="1119806334" sldId="1735"/>
            <ac:spMk id="3" creationId="{997E8D0E-4931-1F14-2D1D-07F1E471E6F5}"/>
          </ac:spMkLst>
        </pc:spChg>
        <pc:spChg chg="add">
          <ac:chgData name="Julika von Stackelberg" userId="3b8d11f9-a016-4a65-8296-cc73020825e7" providerId="ADAL" clId="{D636C7C5-71A7-413B-8193-18FDDF4B6D43}" dt="2024-05-14T15:19:28.643" v="533" actId="26606"/>
          <ac:spMkLst>
            <pc:docMk/>
            <pc:sldMk cId="1119806334" sldId="1735"/>
            <ac:spMk id="8" creationId="{907EF6B7-1338-4443-8C46-6A318D952DFD}"/>
          </ac:spMkLst>
        </pc:spChg>
        <pc:spChg chg="add">
          <ac:chgData name="Julika von Stackelberg" userId="3b8d11f9-a016-4a65-8296-cc73020825e7" providerId="ADAL" clId="{D636C7C5-71A7-413B-8193-18FDDF4B6D43}" dt="2024-05-14T15:19:28.643" v="533" actId="26606"/>
          <ac:spMkLst>
            <pc:docMk/>
            <pc:sldMk cId="1119806334" sldId="1735"/>
            <ac:spMk id="10" creationId="{DAAE4CDD-124C-4DCF-9584-B6033B545DD5}"/>
          </ac:spMkLst>
        </pc:spChg>
        <pc:spChg chg="add">
          <ac:chgData name="Julika von Stackelberg" userId="3b8d11f9-a016-4a65-8296-cc73020825e7" providerId="ADAL" clId="{D636C7C5-71A7-413B-8193-18FDDF4B6D43}" dt="2024-05-14T15:19:28.643" v="533" actId="26606"/>
          <ac:spMkLst>
            <pc:docMk/>
            <pc:sldMk cId="1119806334" sldId="1735"/>
            <ac:spMk id="12" creationId="{081E4A58-353D-44AE-B2FC-2A74E2E400F7}"/>
          </ac:spMkLst>
        </pc:spChg>
      </pc:sldChg>
      <pc:sldChg chg="addSp delSp modSp new mod setBg">
        <pc:chgData name="Julika von Stackelberg" userId="3b8d11f9-a016-4a65-8296-cc73020825e7" providerId="ADAL" clId="{D636C7C5-71A7-413B-8193-18FDDF4B6D43}" dt="2024-05-14T15:45:14.544" v="889" actId="26606"/>
        <pc:sldMkLst>
          <pc:docMk/>
          <pc:sldMk cId="2406734501" sldId="1736"/>
        </pc:sldMkLst>
        <pc:spChg chg="mod ord">
          <ac:chgData name="Julika von Stackelberg" userId="3b8d11f9-a016-4a65-8296-cc73020825e7" providerId="ADAL" clId="{D636C7C5-71A7-413B-8193-18FDDF4B6D43}" dt="2024-05-14T15:45:14.544" v="889" actId="26606"/>
          <ac:spMkLst>
            <pc:docMk/>
            <pc:sldMk cId="2406734501" sldId="1736"/>
            <ac:spMk id="2" creationId="{C8E01C60-45DE-26CD-EB93-1FEC89645C76}"/>
          </ac:spMkLst>
        </pc:spChg>
        <pc:spChg chg="mod">
          <ac:chgData name="Julika von Stackelberg" userId="3b8d11f9-a016-4a65-8296-cc73020825e7" providerId="ADAL" clId="{D636C7C5-71A7-413B-8193-18FDDF4B6D43}" dt="2024-05-14T15:45:14.544" v="889" actId="26606"/>
          <ac:spMkLst>
            <pc:docMk/>
            <pc:sldMk cId="2406734501" sldId="1736"/>
            <ac:spMk id="3" creationId="{E8FCFA10-9B65-9D1A-AD1D-BB21193D39F6}"/>
          </ac:spMkLst>
        </pc:spChg>
        <pc:spChg chg="add del">
          <ac:chgData name="Julika von Stackelberg" userId="3b8d11f9-a016-4a65-8296-cc73020825e7" providerId="ADAL" clId="{D636C7C5-71A7-413B-8193-18FDDF4B6D43}" dt="2024-05-14T15:45:14.544" v="889" actId="26606"/>
          <ac:spMkLst>
            <pc:docMk/>
            <pc:sldMk cId="2406734501" sldId="1736"/>
            <ac:spMk id="14" creationId="{04812C46-200A-4DEB-A05E-3ED6C68C2387}"/>
          </ac:spMkLst>
        </pc:spChg>
        <pc:spChg chg="add del">
          <ac:chgData name="Julika von Stackelberg" userId="3b8d11f9-a016-4a65-8296-cc73020825e7" providerId="ADAL" clId="{D636C7C5-71A7-413B-8193-18FDDF4B6D43}" dt="2024-05-14T15:45:14.544" v="889" actId="26606"/>
          <ac:spMkLst>
            <pc:docMk/>
            <pc:sldMk cId="2406734501" sldId="1736"/>
            <ac:spMk id="16" creationId="{D1EA859B-E555-4109-94F3-6700E046E008}"/>
          </ac:spMkLst>
        </pc:spChg>
        <pc:spChg chg="add">
          <ac:chgData name="Julika von Stackelberg" userId="3b8d11f9-a016-4a65-8296-cc73020825e7" providerId="ADAL" clId="{D636C7C5-71A7-413B-8193-18FDDF4B6D43}" dt="2024-05-14T15:45:14.544" v="889" actId="26606"/>
          <ac:spMkLst>
            <pc:docMk/>
            <pc:sldMk cId="2406734501" sldId="1736"/>
            <ac:spMk id="21" creationId="{F13C74B1-5B17-4795-BED0-7140497B445A}"/>
          </ac:spMkLst>
        </pc:spChg>
        <pc:spChg chg="add">
          <ac:chgData name="Julika von Stackelberg" userId="3b8d11f9-a016-4a65-8296-cc73020825e7" providerId="ADAL" clId="{D636C7C5-71A7-413B-8193-18FDDF4B6D43}" dt="2024-05-14T15:45:14.544" v="889" actId="26606"/>
          <ac:spMkLst>
            <pc:docMk/>
            <pc:sldMk cId="2406734501" sldId="1736"/>
            <ac:spMk id="23" creationId="{D4974D33-8DC5-464E-8C6D-BE58F0669C17}"/>
          </ac:spMkLst>
        </pc:spChg>
        <pc:picChg chg="add mod ord">
          <ac:chgData name="Julika von Stackelberg" userId="3b8d11f9-a016-4a65-8296-cc73020825e7" providerId="ADAL" clId="{D636C7C5-71A7-413B-8193-18FDDF4B6D43}" dt="2024-05-14T15:45:14.544" v="889" actId="26606"/>
          <ac:picMkLst>
            <pc:docMk/>
            <pc:sldMk cId="2406734501" sldId="1736"/>
            <ac:picMk id="5" creationId="{82CB25E2-1799-42F1-98A1-3C6708603D67}"/>
          </ac:picMkLst>
        </pc:picChg>
        <pc:cxnChg chg="add del">
          <ac:chgData name="Julika von Stackelberg" userId="3b8d11f9-a016-4a65-8296-cc73020825e7" providerId="ADAL" clId="{D636C7C5-71A7-413B-8193-18FDDF4B6D43}" dt="2024-05-14T15:30:15.474" v="887" actId="26606"/>
          <ac:cxnSpMkLst>
            <pc:docMk/>
            <pc:sldMk cId="2406734501" sldId="1736"/>
            <ac:cxnSpMk id="9" creationId="{1503BFE4-729B-D9D0-C17B-501E6AF1127A}"/>
          </ac:cxnSpMkLst>
        </pc:cxnChg>
      </pc:sldChg>
      <pc:sldChg chg="addSp modSp new mod setBg modNotesTx">
        <pc:chgData name="Julika von Stackelberg" userId="3b8d11f9-a016-4a65-8296-cc73020825e7" providerId="ADAL" clId="{D636C7C5-71A7-413B-8193-18FDDF4B6D43}" dt="2024-05-14T22:53:59.428" v="2694" actId="20577"/>
        <pc:sldMkLst>
          <pc:docMk/>
          <pc:sldMk cId="353447488" sldId="1737"/>
        </pc:sldMkLst>
        <pc:spChg chg="mod">
          <ac:chgData name="Julika von Stackelberg" userId="3b8d11f9-a016-4a65-8296-cc73020825e7" providerId="ADAL" clId="{D636C7C5-71A7-413B-8193-18FDDF4B6D43}" dt="2024-05-14T18:32:04.640" v="2009" actId="26606"/>
          <ac:spMkLst>
            <pc:docMk/>
            <pc:sldMk cId="353447488" sldId="1737"/>
            <ac:spMk id="2" creationId="{5F5E8E17-E628-C127-5931-ACF4581B4646}"/>
          </ac:spMkLst>
        </pc:spChg>
        <pc:spChg chg="mod">
          <ac:chgData name="Julika von Stackelberg" userId="3b8d11f9-a016-4a65-8296-cc73020825e7" providerId="ADAL" clId="{D636C7C5-71A7-413B-8193-18FDDF4B6D43}" dt="2024-05-14T18:32:04.640" v="2009" actId="26606"/>
          <ac:spMkLst>
            <pc:docMk/>
            <pc:sldMk cId="353447488" sldId="1737"/>
            <ac:spMk id="3" creationId="{CD600307-D985-AA14-68C4-CCECD0120173}"/>
          </ac:spMkLst>
        </pc:spChg>
        <pc:spChg chg="add">
          <ac:chgData name="Julika von Stackelberg" userId="3b8d11f9-a016-4a65-8296-cc73020825e7" providerId="ADAL" clId="{D636C7C5-71A7-413B-8193-18FDDF4B6D43}" dt="2024-05-14T18:32:04.640" v="2009" actId="26606"/>
          <ac:spMkLst>
            <pc:docMk/>
            <pc:sldMk cId="353447488" sldId="1737"/>
            <ac:spMk id="8" creationId="{4E1BEB12-92AF-4445-98AD-4C7756E7C93B}"/>
          </ac:spMkLst>
        </pc:spChg>
        <pc:spChg chg="add">
          <ac:chgData name="Julika von Stackelberg" userId="3b8d11f9-a016-4a65-8296-cc73020825e7" providerId="ADAL" clId="{D636C7C5-71A7-413B-8193-18FDDF4B6D43}" dt="2024-05-14T18:32:04.640" v="2009" actId="26606"/>
          <ac:spMkLst>
            <pc:docMk/>
            <pc:sldMk cId="353447488" sldId="1737"/>
            <ac:spMk id="10" creationId="{D0522C2C-7B5C-48A7-A969-03941E5D2E76}"/>
          </ac:spMkLst>
        </pc:spChg>
        <pc:spChg chg="add">
          <ac:chgData name="Julika von Stackelberg" userId="3b8d11f9-a016-4a65-8296-cc73020825e7" providerId="ADAL" clId="{D636C7C5-71A7-413B-8193-18FDDF4B6D43}" dt="2024-05-14T18:32:04.640" v="2009" actId="26606"/>
          <ac:spMkLst>
            <pc:docMk/>
            <pc:sldMk cId="353447488" sldId="1737"/>
            <ac:spMk id="12" creationId="{9C682A1A-5B2D-4111-BBD6-620165633E5B}"/>
          </ac:spMkLst>
        </pc:spChg>
        <pc:spChg chg="add">
          <ac:chgData name="Julika von Stackelberg" userId="3b8d11f9-a016-4a65-8296-cc73020825e7" providerId="ADAL" clId="{D636C7C5-71A7-413B-8193-18FDDF4B6D43}" dt="2024-05-14T18:32:04.640" v="2009" actId="26606"/>
          <ac:spMkLst>
            <pc:docMk/>
            <pc:sldMk cId="353447488" sldId="1737"/>
            <ac:spMk id="14" creationId="{D6EE29F2-D77F-4BD0-A20B-334D316A1C9D}"/>
          </ac:spMkLst>
        </pc:spChg>
        <pc:spChg chg="add">
          <ac:chgData name="Julika von Stackelberg" userId="3b8d11f9-a016-4a65-8296-cc73020825e7" providerId="ADAL" clId="{D636C7C5-71A7-413B-8193-18FDDF4B6D43}" dt="2024-05-14T18:32:04.640" v="2009" actId="26606"/>
          <ac:spMkLst>
            <pc:docMk/>
            <pc:sldMk cId="353447488" sldId="1737"/>
            <ac:spMk id="16" creationId="{22D09ED2-868F-42C6-866E-F92E0CEF314F}"/>
          </ac:spMkLst>
        </pc:spChg>
        <pc:picChg chg="add mod">
          <ac:chgData name="Julika von Stackelberg" userId="3b8d11f9-a016-4a65-8296-cc73020825e7" providerId="ADAL" clId="{D636C7C5-71A7-413B-8193-18FDDF4B6D43}" dt="2024-05-14T18:43:43.707" v="2022" actId="1076"/>
          <ac:picMkLst>
            <pc:docMk/>
            <pc:sldMk cId="353447488" sldId="1737"/>
            <ac:picMk id="5" creationId="{4C151916-DDC3-AA42-985D-839DD1B7CB25}"/>
          </ac:picMkLst>
        </pc:picChg>
      </pc:sldChg>
      <pc:sldChg chg="modSp new del mod">
        <pc:chgData name="Julika von Stackelberg" userId="3b8d11f9-a016-4a65-8296-cc73020825e7" providerId="ADAL" clId="{D636C7C5-71A7-413B-8193-18FDDF4B6D43}" dt="2024-05-14T18:48:01.650" v="2067" actId="2696"/>
        <pc:sldMkLst>
          <pc:docMk/>
          <pc:sldMk cId="1875900035" sldId="1738"/>
        </pc:sldMkLst>
        <pc:spChg chg="mod">
          <ac:chgData name="Julika von Stackelberg" userId="3b8d11f9-a016-4a65-8296-cc73020825e7" providerId="ADAL" clId="{D636C7C5-71A7-413B-8193-18FDDF4B6D43}" dt="2024-05-14T15:18:41.857" v="532" actId="20577"/>
          <ac:spMkLst>
            <pc:docMk/>
            <pc:sldMk cId="1875900035" sldId="1738"/>
            <ac:spMk id="2" creationId="{D91A142D-5D28-3CEC-3E62-8F0C614F90DD}"/>
          </ac:spMkLst>
        </pc:spChg>
      </pc:sldChg>
      <pc:sldChg chg="addSp delSp modSp new mod setBg modClrScheme addAnim setClrOvrMap chgLayout">
        <pc:chgData name="Julika von Stackelberg" userId="3b8d11f9-a016-4a65-8296-cc73020825e7" providerId="ADAL" clId="{D636C7C5-71A7-413B-8193-18FDDF4B6D43}" dt="2024-05-14T17:45:38.709" v="1161" actId="26606"/>
        <pc:sldMkLst>
          <pc:docMk/>
          <pc:sldMk cId="3223159188" sldId="1739"/>
        </pc:sldMkLst>
        <pc:spChg chg="del mod ord">
          <ac:chgData name="Julika von Stackelberg" userId="3b8d11f9-a016-4a65-8296-cc73020825e7" providerId="ADAL" clId="{D636C7C5-71A7-413B-8193-18FDDF4B6D43}" dt="2024-05-14T17:44:45.151" v="1123" actId="700"/>
          <ac:spMkLst>
            <pc:docMk/>
            <pc:sldMk cId="3223159188" sldId="1739"/>
            <ac:spMk id="2" creationId="{119EAB6C-738F-5974-D2C1-8BE00135DFDF}"/>
          </ac:spMkLst>
        </pc:spChg>
        <pc:spChg chg="del mod ord">
          <ac:chgData name="Julika von Stackelberg" userId="3b8d11f9-a016-4a65-8296-cc73020825e7" providerId="ADAL" clId="{D636C7C5-71A7-413B-8193-18FDDF4B6D43}" dt="2024-05-14T17:44:45.151" v="1123" actId="700"/>
          <ac:spMkLst>
            <pc:docMk/>
            <pc:sldMk cId="3223159188" sldId="1739"/>
            <ac:spMk id="3" creationId="{19CB3F49-6964-B1D4-7F0E-8239E70D3AB9}"/>
          </ac:spMkLst>
        </pc:spChg>
        <pc:spChg chg="add mod ord">
          <ac:chgData name="Julika von Stackelberg" userId="3b8d11f9-a016-4a65-8296-cc73020825e7" providerId="ADAL" clId="{D636C7C5-71A7-413B-8193-18FDDF4B6D43}" dt="2024-05-14T17:45:38.709" v="1161" actId="26606"/>
          <ac:spMkLst>
            <pc:docMk/>
            <pc:sldMk cId="3223159188" sldId="1739"/>
            <ac:spMk id="4" creationId="{70F36E1D-44A2-EBF9-1411-83078114B6E6}"/>
          </ac:spMkLst>
        </pc:spChg>
        <pc:spChg chg="add del mod ord">
          <ac:chgData name="Julika von Stackelberg" userId="3b8d11f9-a016-4a65-8296-cc73020825e7" providerId="ADAL" clId="{D636C7C5-71A7-413B-8193-18FDDF4B6D43}" dt="2024-05-14T17:45:09.056" v="1155" actId="478"/>
          <ac:spMkLst>
            <pc:docMk/>
            <pc:sldMk cId="3223159188" sldId="1739"/>
            <ac:spMk id="5" creationId="{4AFC1441-013C-52EE-A6CC-585D7822036A}"/>
          </ac:spMkLst>
        </pc:spChg>
        <pc:spChg chg="add del">
          <ac:chgData name="Julika von Stackelberg" userId="3b8d11f9-a016-4a65-8296-cc73020825e7" providerId="ADAL" clId="{D636C7C5-71A7-413B-8193-18FDDF4B6D43}" dt="2024-05-14T17:45:38.709" v="1161" actId="26606"/>
          <ac:spMkLst>
            <pc:docMk/>
            <pc:sldMk cId="3223159188" sldId="1739"/>
            <ac:spMk id="10" creationId="{71B2258F-86CA-4D4D-8270-BC05FCDEBFB3}"/>
          </ac:spMkLst>
        </pc:spChg>
        <pc:spChg chg="add">
          <ac:chgData name="Julika von Stackelberg" userId="3b8d11f9-a016-4a65-8296-cc73020825e7" providerId="ADAL" clId="{D636C7C5-71A7-413B-8193-18FDDF4B6D43}" dt="2024-05-14T17:45:38.709" v="1161" actId="26606"/>
          <ac:spMkLst>
            <pc:docMk/>
            <pc:sldMk cId="3223159188" sldId="1739"/>
            <ac:spMk id="15" creationId="{657F69E0-C4B0-4BEC-A689-4F8D877F05D4}"/>
          </ac:spMkLst>
        </pc:spChg>
        <pc:spChg chg="add">
          <ac:chgData name="Julika von Stackelberg" userId="3b8d11f9-a016-4a65-8296-cc73020825e7" providerId="ADAL" clId="{D636C7C5-71A7-413B-8193-18FDDF4B6D43}" dt="2024-05-14T17:45:38.709" v="1161" actId="26606"/>
          <ac:spMkLst>
            <pc:docMk/>
            <pc:sldMk cId="3223159188" sldId="1739"/>
            <ac:spMk id="17" creationId="{9F6380B4-6A1C-481E-8408-B4E6C75B9B81}"/>
          </ac:spMkLst>
        </pc:spChg>
        <pc:picChg chg="add mod">
          <ac:chgData name="Julika von Stackelberg" userId="3b8d11f9-a016-4a65-8296-cc73020825e7" providerId="ADAL" clId="{D636C7C5-71A7-413B-8193-18FDDF4B6D43}" dt="2024-05-14T17:45:38.709" v="1161" actId="26606"/>
          <ac:picMkLst>
            <pc:docMk/>
            <pc:sldMk cId="3223159188" sldId="1739"/>
            <ac:picMk id="6" creationId="{839A39BD-1325-75D2-0CDF-6111481EC217}"/>
          </ac:picMkLst>
        </pc:picChg>
      </pc:sldChg>
      <pc:sldChg chg="addSp delSp modSp new mod modClrScheme chgLayout">
        <pc:chgData name="Julika von Stackelberg" userId="3b8d11f9-a016-4a65-8296-cc73020825e7" providerId="ADAL" clId="{D636C7C5-71A7-413B-8193-18FDDF4B6D43}" dt="2024-05-14T18:39:26.943" v="2016" actId="14100"/>
        <pc:sldMkLst>
          <pc:docMk/>
          <pc:sldMk cId="148153243" sldId="1740"/>
        </pc:sldMkLst>
        <pc:spChg chg="del">
          <ac:chgData name="Julika von Stackelberg" userId="3b8d11f9-a016-4a65-8296-cc73020825e7" providerId="ADAL" clId="{D636C7C5-71A7-413B-8193-18FDDF4B6D43}" dt="2024-05-14T18:32:22.715" v="2011" actId="700"/>
          <ac:spMkLst>
            <pc:docMk/>
            <pc:sldMk cId="148153243" sldId="1740"/>
            <ac:spMk id="2" creationId="{C0A46784-DEE8-C9C5-5E59-733A6A6E1A3C}"/>
          </ac:spMkLst>
        </pc:spChg>
        <pc:spChg chg="del">
          <ac:chgData name="Julika von Stackelberg" userId="3b8d11f9-a016-4a65-8296-cc73020825e7" providerId="ADAL" clId="{D636C7C5-71A7-413B-8193-18FDDF4B6D43}" dt="2024-05-14T18:32:22.715" v="2011" actId="700"/>
          <ac:spMkLst>
            <pc:docMk/>
            <pc:sldMk cId="148153243" sldId="1740"/>
            <ac:spMk id="3" creationId="{824912D1-4572-D06C-837A-2BC71A6EC128}"/>
          </ac:spMkLst>
        </pc:spChg>
        <pc:spChg chg="add del">
          <ac:chgData name="Julika von Stackelberg" userId="3b8d11f9-a016-4a65-8296-cc73020825e7" providerId="ADAL" clId="{D636C7C5-71A7-413B-8193-18FDDF4B6D43}" dt="2024-05-14T18:38:15.552" v="2013" actId="22"/>
          <ac:spMkLst>
            <pc:docMk/>
            <pc:sldMk cId="148153243" sldId="1740"/>
            <ac:spMk id="5" creationId="{5BEC41B8-7B60-3B4F-770A-A8D928EE0DB7}"/>
          </ac:spMkLst>
        </pc:spChg>
        <pc:picChg chg="add mod">
          <ac:chgData name="Julika von Stackelberg" userId="3b8d11f9-a016-4a65-8296-cc73020825e7" providerId="ADAL" clId="{D636C7C5-71A7-413B-8193-18FDDF4B6D43}" dt="2024-05-14T18:39:26.943" v="2016" actId="14100"/>
          <ac:picMkLst>
            <pc:docMk/>
            <pc:sldMk cId="148153243" sldId="1740"/>
            <ac:picMk id="7" creationId="{D8B9671B-6E69-F859-86DB-5CEC7045562F}"/>
          </ac:picMkLst>
        </pc:picChg>
      </pc:sldChg>
      <pc:sldChg chg="addSp delSp modSp new mod">
        <pc:chgData name="Julika von Stackelberg" userId="3b8d11f9-a016-4a65-8296-cc73020825e7" providerId="ADAL" clId="{D636C7C5-71A7-413B-8193-18FDDF4B6D43}" dt="2024-05-14T22:27:12.111" v="2095" actId="14100"/>
        <pc:sldMkLst>
          <pc:docMk/>
          <pc:sldMk cId="3334339728" sldId="1741"/>
        </pc:sldMkLst>
        <pc:spChg chg="del">
          <ac:chgData name="Julika von Stackelberg" userId="3b8d11f9-a016-4a65-8296-cc73020825e7" providerId="ADAL" clId="{D636C7C5-71A7-413B-8193-18FDDF4B6D43}" dt="2024-05-14T22:27:02.493" v="2093" actId="478"/>
          <ac:spMkLst>
            <pc:docMk/>
            <pc:sldMk cId="3334339728" sldId="1741"/>
            <ac:spMk id="2" creationId="{BA03AC96-81C3-0E82-22D7-1E14646E87E9}"/>
          </ac:spMkLst>
        </pc:spChg>
        <pc:spChg chg="del">
          <ac:chgData name="Julika von Stackelberg" userId="3b8d11f9-a016-4a65-8296-cc73020825e7" providerId="ADAL" clId="{D636C7C5-71A7-413B-8193-18FDDF4B6D43}" dt="2024-05-14T22:26:47.459" v="2092"/>
          <ac:spMkLst>
            <pc:docMk/>
            <pc:sldMk cId="3334339728" sldId="1741"/>
            <ac:spMk id="3" creationId="{4083A739-5AC2-675C-3350-5A1D2CCF49DC}"/>
          </ac:spMkLst>
        </pc:spChg>
        <pc:graphicFrameChg chg="add mod">
          <ac:chgData name="Julika von Stackelberg" userId="3b8d11f9-a016-4a65-8296-cc73020825e7" providerId="ADAL" clId="{D636C7C5-71A7-413B-8193-18FDDF4B6D43}" dt="2024-05-14T22:27:12.111" v="2095" actId="14100"/>
          <ac:graphicFrameMkLst>
            <pc:docMk/>
            <pc:sldMk cId="3334339728" sldId="1741"/>
            <ac:graphicFrameMk id="4" creationId="{2F4F19F5-9200-7913-65CA-6FA618CA0FC3}"/>
          </ac:graphicFrameMkLst>
        </pc:graphicFrameChg>
      </pc:sldChg>
      <pc:sldChg chg="addSp delSp modSp new mod setBg modClrScheme chgLayout">
        <pc:chgData name="Julika von Stackelberg" userId="3b8d11f9-a016-4a65-8296-cc73020825e7" providerId="ADAL" clId="{D636C7C5-71A7-413B-8193-18FDDF4B6D43}" dt="2024-05-15T02:03:52.326" v="3160" actId="26606"/>
        <pc:sldMkLst>
          <pc:docMk/>
          <pc:sldMk cId="472910617" sldId="1742"/>
        </pc:sldMkLst>
        <pc:spChg chg="del">
          <ac:chgData name="Julika von Stackelberg" userId="3b8d11f9-a016-4a65-8296-cc73020825e7" providerId="ADAL" clId="{D636C7C5-71A7-413B-8193-18FDDF4B6D43}" dt="2024-05-14T22:35:43.324" v="2098" actId="700"/>
          <ac:spMkLst>
            <pc:docMk/>
            <pc:sldMk cId="472910617" sldId="1742"/>
            <ac:spMk id="2" creationId="{DB614108-964A-44CF-97B5-139972BE3D46}"/>
          </ac:spMkLst>
        </pc:spChg>
        <pc:spChg chg="del">
          <ac:chgData name="Julika von Stackelberg" userId="3b8d11f9-a016-4a65-8296-cc73020825e7" providerId="ADAL" clId="{D636C7C5-71A7-413B-8193-18FDDF4B6D43}" dt="2024-05-14T22:35:43.324" v="2098" actId="700"/>
          <ac:spMkLst>
            <pc:docMk/>
            <pc:sldMk cId="472910617" sldId="1742"/>
            <ac:spMk id="3" creationId="{B61BB74E-962E-A549-D5FC-0AEAF29CD5DB}"/>
          </ac:spMkLst>
        </pc:spChg>
        <pc:spChg chg="add">
          <ac:chgData name="Julika von Stackelberg" userId="3b8d11f9-a016-4a65-8296-cc73020825e7" providerId="ADAL" clId="{D636C7C5-71A7-413B-8193-18FDDF4B6D43}" dt="2024-05-15T02:03:52.326" v="3160" actId="26606"/>
          <ac:spMkLst>
            <pc:docMk/>
            <pc:sldMk cId="472910617" sldId="1742"/>
            <ac:spMk id="10" creationId="{F3060C83-F051-4F0E-ABAD-AA0DFC48B218}"/>
          </ac:spMkLst>
        </pc:spChg>
        <pc:spChg chg="add">
          <ac:chgData name="Julika von Stackelberg" userId="3b8d11f9-a016-4a65-8296-cc73020825e7" providerId="ADAL" clId="{D636C7C5-71A7-413B-8193-18FDDF4B6D43}" dt="2024-05-15T02:03:52.326" v="3160" actId="26606"/>
          <ac:spMkLst>
            <pc:docMk/>
            <pc:sldMk cId="472910617" sldId="1742"/>
            <ac:spMk id="12" creationId="{83C98ABE-055B-441F-B07E-44F97F083C39}"/>
          </ac:spMkLst>
        </pc:spChg>
        <pc:spChg chg="add">
          <ac:chgData name="Julika von Stackelberg" userId="3b8d11f9-a016-4a65-8296-cc73020825e7" providerId="ADAL" clId="{D636C7C5-71A7-413B-8193-18FDDF4B6D43}" dt="2024-05-15T02:03:52.326" v="3160" actId="26606"/>
          <ac:spMkLst>
            <pc:docMk/>
            <pc:sldMk cId="472910617" sldId="1742"/>
            <ac:spMk id="14" creationId="{29FDB030-9B49-4CED-8CCD-4D99382388AC}"/>
          </ac:spMkLst>
        </pc:spChg>
        <pc:spChg chg="add">
          <ac:chgData name="Julika von Stackelberg" userId="3b8d11f9-a016-4a65-8296-cc73020825e7" providerId="ADAL" clId="{D636C7C5-71A7-413B-8193-18FDDF4B6D43}" dt="2024-05-15T02:03:52.326" v="3160" actId="26606"/>
          <ac:spMkLst>
            <pc:docMk/>
            <pc:sldMk cId="472910617" sldId="1742"/>
            <ac:spMk id="16" creationId="{3783CA14-24A1-485C-8B30-D6A5D87987AD}"/>
          </ac:spMkLst>
        </pc:spChg>
        <pc:spChg chg="add">
          <ac:chgData name="Julika von Stackelberg" userId="3b8d11f9-a016-4a65-8296-cc73020825e7" providerId="ADAL" clId="{D636C7C5-71A7-413B-8193-18FDDF4B6D43}" dt="2024-05-15T02:03:52.326" v="3160" actId="26606"/>
          <ac:spMkLst>
            <pc:docMk/>
            <pc:sldMk cId="472910617" sldId="1742"/>
            <ac:spMk id="18" creationId="{9A97C86A-04D6-40F7-AE84-31AB43E6A846}"/>
          </ac:spMkLst>
        </pc:spChg>
        <pc:spChg chg="add">
          <ac:chgData name="Julika von Stackelberg" userId="3b8d11f9-a016-4a65-8296-cc73020825e7" providerId="ADAL" clId="{D636C7C5-71A7-413B-8193-18FDDF4B6D43}" dt="2024-05-15T02:03:52.326" v="3160" actId="26606"/>
          <ac:spMkLst>
            <pc:docMk/>
            <pc:sldMk cId="472910617" sldId="1742"/>
            <ac:spMk id="20" creationId="{FF9F2414-84E8-453E-B1F3-389FDE8192D9}"/>
          </ac:spMkLst>
        </pc:spChg>
        <pc:spChg chg="add">
          <ac:chgData name="Julika von Stackelberg" userId="3b8d11f9-a016-4a65-8296-cc73020825e7" providerId="ADAL" clId="{D636C7C5-71A7-413B-8193-18FDDF4B6D43}" dt="2024-05-15T02:03:52.326" v="3160" actId="26606"/>
          <ac:spMkLst>
            <pc:docMk/>
            <pc:sldMk cId="472910617" sldId="1742"/>
            <ac:spMk id="22" creationId="{3ECA69A1-7536-43AC-85EF-C7106179F5ED}"/>
          </ac:spMkLst>
        </pc:spChg>
        <pc:picChg chg="add mod">
          <ac:chgData name="Julika von Stackelberg" userId="3b8d11f9-a016-4a65-8296-cc73020825e7" providerId="ADAL" clId="{D636C7C5-71A7-413B-8193-18FDDF4B6D43}" dt="2024-05-15T02:03:52.326" v="3160" actId="26606"/>
          <ac:picMkLst>
            <pc:docMk/>
            <pc:sldMk cId="472910617" sldId="1742"/>
            <ac:picMk id="5" creationId="{381CF0EC-CDE8-C57A-0CE7-9CCCD7793FCC}"/>
          </ac:picMkLst>
        </pc:picChg>
      </pc:sldChg>
      <pc:sldChg chg="new del">
        <pc:chgData name="Julika von Stackelberg" userId="3b8d11f9-a016-4a65-8296-cc73020825e7" providerId="ADAL" clId="{D636C7C5-71A7-413B-8193-18FDDF4B6D43}" dt="2024-05-15T01:58:53.097" v="3030" actId="2696"/>
        <pc:sldMkLst>
          <pc:docMk/>
          <pc:sldMk cId="1639417041" sldId="1743"/>
        </pc:sldMkLst>
      </pc:sldChg>
      <pc:sldChg chg="add setBg">
        <pc:chgData name="Julika von Stackelberg" userId="3b8d11f9-a016-4a65-8296-cc73020825e7" providerId="ADAL" clId="{D636C7C5-71A7-413B-8193-18FDDF4B6D43}" dt="2024-05-15T01:58:43.699" v="3029"/>
        <pc:sldMkLst>
          <pc:docMk/>
          <pc:sldMk cId="1017767668" sldId="1744"/>
        </pc:sldMkLst>
      </pc:sldChg>
      <pc:sldChg chg="addSp modSp add mod ord">
        <pc:chgData name="Julika von Stackelberg" userId="3b8d11f9-a016-4a65-8296-cc73020825e7" providerId="ADAL" clId="{D636C7C5-71A7-413B-8193-18FDDF4B6D43}" dt="2024-05-15T17:26:44.270" v="3292" actId="1076"/>
        <pc:sldMkLst>
          <pc:docMk/>
          <pc:sldMk cId="1834649552" sldId="1745"/>
        </pc:sldMkLst>
        <pc:spChg chg="add mod">
          <ac:chgData name="Julika von Stackelberg" userId="3b8d11f9-a016-4a65-8296-cc73020825e7" providerId="ADAL" clId="{D636C7C5-71A7-413B-8193-18FDDF4B6D43}" dt="2024-05-15T17:26:44.270" v="3292" actId="1076"/>
          <ac:spMkLst>
            <pc:docMk/>
            <pc:sldMk cId="1834649552" sldId="1745"/>
            <ac:spMk id="2" creationId="{2EA01514-766D-50A1-C260-D4ADD95AB26B}"/>
          </ac:spMkLst>
        </pc:spChg>
        <pc:graphicFrameChg chg="mod">
          <ac:chgData name="Julika von Stackelberg" userId="3b8d11f9-a016-4a65-8296-cc73020825e7" providerId="ADAL" clId="{D636C7C5-71A7-413B-8193-18FDDF4B6D43}" dt="2024-05-15T02:02:41.888" v="3159" actId="1076"/>
          <ac:graphicFrameMkLst>
            <pc:docMk/>
            <pc:sldMk cId="1834649552" sldId="1745"/>
            <ac:graphicFrameMk id="4" creationId="{2F4F19F5-9200-7913-65CA-6FA618CA0FC3}"/>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764DCD-3994-43CF-90E9-0D68EEE8A798}" type="doc">
      <dgm:prSet loTypeId="urn:microsoft.com/office/officeart/2005/8/layout/process4" loCatId="process" qsTypeId="urn:microsoft.com/office/officeart/2005/8/quickstyle/simple1" qsCatId="simple" csTypeId="urn:microsoft.com/office/officeart/2005/8/colors/colorful5" csCatId="colorful" phldr="1"/>
      <dgm:spPr/>
      <dgm:t>
        <a:bodyPr/>
        <a:lstStyle/>
        <a:p>
          <a:endParaRPr lang="en-US"/>
        </a:p>
      </dgm:t>
    </dgm:pt>
    <dgm:pt modelId="{0751ED1F-8583-4253-BA36-D2E39E73E72E}">
      <dgm:prSet/>
      <dgm:spPr/>
      <dgm:t>
        <a:bodyPr/>
        <a:lstStyle/>
        <a:p>
          <a:r>
            <a:rPr lang="en-US" dirty="0"/>
            <a:t>The world we live in was advanced by sciences that are rooted in specific philosophies that placed value on</a:t>
          </a:r>
        </a:p>
        <a:p>
          <a:r>
            <a:rPr lang="en-US" dirty="0"/>
            <a:t>- </a:t>
          </a:r>
          <a:r>
            <a:rPr lang="en-US" i="1" dirty="0"/>
            <a:t>Development</a:t>
          </a:r>
        </a:p>
        <a:p>
          <a:r>
            <a:rPr lang="en-US" i="1" dirty="0"/>
            <a:t>- Globalization</a:t>
          </a:r>
        </a:p>
        <a:p>
          <a:r>
            <a:rPr lang="en-US" i="1" dirty="0"/>
            <a:t>- Technology</a:t>
          </a:r>
          <a:endParaRPr lang="en-US" dirty="0"/>
        </a:p>
      </dgm:t>
    </dgm:pt>
    <dgm:pt modelId="{C352F3F2-B46B-43ED-894C-FF740C425499}" type="parTrans" cxnId="{CD309E61-2EAD-4858-B0D8-02809403358F}">
      <dgm:prSet/>
      <dgm:spPr/>
      <dgm:t>
        <a:bodyPr/>
        <a:lstStyle/>
        <a:p>
          <a:endParaRPr lang="en-US"/>
        </a:p>
      </dgm:t>
    </dgm:pt>
    <dgm:pt modelId="{75182F71-E90E-464D-991B-B1994C49EAFF}" type="sibTrans" cxnId="{CD309E61-2EAD-4858-B0D8-02809403358F}">
      <dgm:prSet/>
      <dgm:spPr/>
      <dgm:t>
        <a:bodyPr/>
        <a:lstStyle/>
        <a:p>
          <a:endParaRPr lang="en-US"/>
        </a:p>
      </dgm:t>
    </dgm:pt>
    <dgm:pt modelId="{46575338-2744-412E-B333-24C83F96C203}">
      <dgm:prSet/>
      <dgm:spPr/>
      <dgm:t>
        <a:bodyPr/>
        <a:lstStyle/>
        <a:p>
          <a:r>
            <a:rPr lang="en-US" dirty="0"/>
            <a:t>Lineage to eugenics</a:t>
          </a:r>
        </a:p>
      </dgm:t>
    </dgm:pt>
    <dgm:pt modelId="{29DA04F5-576A-4DF6-B679-3EA5C85A4347}" type="parTrans" cxnId="{FA9B83F3-5974-40BA-8BCF-2CC1FB349D22}">
      <dgm:prSet/>
      <dgm:spPr/>
      <dgm:t>
        <a:bodyPr/>
        <a:lstStyle/>
        <a:p>
          <a:endParaRPr lang="en-US"/>
        </a:p>
      </dgm:t>
    </dgm:pt>
    <dgm:pt modelId="{6585F228-E308-481E-A68C-EE0C8CF6EC70}" type="sibTrans" cxnId="{FA9B83F3-5974-40BA-8BCF-2CC1FB349D22}">
      <dgm:prSet/>
      <dgm:spPr/>
      <dgm:t>
        <a:bodyPr/>
        <a:lstStyle/>
        <a:p>
          <a:endParaRPr lang="en-US"/>
        </a:p>
      </dgm:t>
    </dgm:pt>
    <dgm:pt modelId="{1B214372-F78D-41BE-B155-023CF4454BDD}">
      <dgm:prSet/>
      <dgm:spPr/>
      <dgm:t>
        <a:bodyPr/>
        <a:lstStyle/>
        <a:p>
          <a:r>
            <a:rPr lang="en-US" dirty="0"/>
            <a:t>Social thickness &amp; complexity</a:t>
          </a:r>
        </a:p>
      </dgm:t>
    </dgm:pt>
    <dgm:pt modelId="{95A9643D-721E-4467-9B1D-6D56FB1DFCD7}" type="parTrans" cxnId="{092D4BFB-C7B0-4753-92EF-077CC9A9AA6A}">
      <dgm:prSet/>
      <dgm:spPr/>
      <dgm:t>
        <a:bodyPr/>
        <a:lstStyle/>
        <a:p>
          <a:endParaRPr lang="en-US"/>
        </a:p>
      </dgm:t>
    </dgm:pt>
    <dgm:pt modelId="{56013461-8092-4C5B-A5E3-D92A3FD366A0}" type="sibTrans" cxnId="{092D4BFB-C7B0-4753-92EF-077CC9A9AA6A}">
      <dgm:prSet/>
      <dgm:spPr/>
      <dgm:t>
        <a:bodyPr/>
        <a:lstStyle/>
        <a:p>
          <a:endParaRPr lang="en-US"/>
        </a:p>
      </dgm:t>
    </dgm:pt>
    <dgm:pt modelId="{34825509-D6F8-45D9-B32B-992E1836D882}" type="pres">
      <dgm:prSet presAssocID="{44764DCD-3994-43CF-90E9-0D68EEE8A798}" presName="Name0" presStyleCnt="0">
        <dgm:presLayoutVars>
          <dgm:dir/>
          <dgm:animLvl val="lvl"/>
          <dgm:resizeHandles val="exact"/>
        </dgm:presLayoutVars>
      </dgm:prSet>
      <dgm:spPr/>
    </dgm:pt>
    <dgm:pt modelId="{3C575251-6A9D-4597-B470-38FD59B8F868}" type="pres">
      <dgm:prSet presAssocID="{1B214372-F78D-41BE-B155-023CF4454BDD}" presName="boxAndChildren" presStyleCnt="0"/>
      <dgm:spPr/>
    </dgm:pt>
    <dgm:pt modelId="{0801827F-B96E-4867-9FDB-E5DB17AC1539}" type="pres">
      <dgm:prSet presAssocID="{1B214372-F78D-41BE-B155-023CF4454BDD}" presName="parentTextBox" presStyleLbl="node1" presStyleIdx="0" presStyleCnt="3"/>
      <dgm:spPr/>
    </dgm:pt>
    <dgm:pt modelId="{71EA8C4C-3059-40C1-AC94-2135F6B69280}" type="pres">
      <dgm:prSet presAssocID="{6585F228-E308-481E-A68C-EE0C8CF6EC70}" presName="sp" presStyleCnt="0"/>
      <dgm:spPr/>
    </dgm:pt>
    <dgm:pt modelId="{72273D35-1D55-4642-BE7A-10C03AB3096E}" type="pres">
      <dgm:prSet presAssocID="{46575338-2744-412E-B333-24C83F96C203}" presName="arrowAndChildren" presStyleCnt="0"/>
      <dgm:spPr/>
    </dgm:pt>
    <dgm:pt modelId="{6FDC8DAE-A211-4F36-8F05-6894F8AD6714}" type="pres">
      <dgm:prSet presAssocID="{46575338-2744-412E-B333-24C83F96C203}" presName="parentTextArrow" presStyleLbl="node1" presStyleIdx="1" presStyleCnt="3"/>
      <dgm:spPr/>
    </dgm:pt>
    <dgm:pt modelId="{6192C13E-A5DD-4CFA-9619-C4F3A4E40ECF}" type="pres">
      <dgm:prSet presAssocID="{75182F71-E90E-464D-991B-B1994C49EAFF}" presName="sp" presStyleCnt="0"/>
      <dgm:spPr/>
    </dgm:pt>
    <dgm:pt modelId="{76BCD6C8-53A1-403A-9512-153F11BA6190}" type="pres">
      <dgm:prSet presAssocID="{0751ED1F-8583-4253-BA36-D2E39E73E72E}" presName="arrowAndChildren" presStyleCnt="0"/>
      <dgm:spPr/>
    </dgm:pt>
    <dgm:pt modelId="{75782D79-8604-4ACC-8997-B6F1C52F8F76}" type="pres">
      <dgm:prSet presAssocID="{0751ED1F-8583-4253-BA36-D2E39E73E72E}" presName="parentTextArrow" presStyleLbl="node1" presStyleIdx="2" presStyleCnt="3"/>
      <dgm:spPr/>
    </dgm:pt>
  </dgm:ptLst>
  <dgm:cxnLst>
    <dgm:cxn modelId="{CD309E61-2EAD-4858-B0D8-02809403358F}" srcId="{44764DCD-3994-43CF-90E9-0D68EEE8A798}" destId="{0751ED1F-8583-4253-BA36-D2E39E73E72E}" srcOrd="0" destOrd="0" parTransId="{C352F3F2-B46B-43ED-894C-FF740C425499}" sibTransId="{75182F71-E90E-464D-991B-B1994C49EAFF}"/>
    <dgm:cxn modelId="{BD443E68-192A-413F-9375-9F1B40177313}" type="presOf" srcId="{1B214372-F78D-41BE-B155-023CF4454BDD}" destId="{0801827F-B96E-4867-9FDB-E5DB17AC1539}" srcOrd="0" destOrd="0" presId="urn:microsoft.com/office/officeart/2005/8/layout/process4"/>
    <dgm:cxn modelId="{63857DBA-BA37-47D5-A7D8-57BE4A0D78BB}" type="presOf" srcId="{44764DCD-3994-43CF-90E9-0D68EEE8A798}" destId="{34825509-D6F8-45D9-B32B-992E1836D882}" srcOrd="0" destOrd="0" presId="urn:microsoft.com/office/officeart/2005/8/layout/process4"/>
    <dgm:cxn modelId="{F98299CF-D1F3-4304-B9A3-D223608630AD}" type="presOf" srcId="{0751ED1F-8583-4253-BA36-D2E39E73E72E}" destId="{75782D79-8604-4ACC-8997-B6F1C52F8F76}" srcOrd="0" destOrd="0" presId="urn:microsoft.com/office/officeart/2005/8/layout/process4"/>
    <dgm:cxn modelId="{FA9B83F3-5974-40BA-8BCF-2CC1FB349D22}" srcId="{44764DCD-3994-43CF-90E9-0D68EEE8A798}" destId="{46575338-2744-412E-B333-24C83F96C203}" srcOrd="1" destOrd="0" parTransId="{29DA04F5-576A-4DF6-B679-3EA5C85A4347}" sibTransId="{6585F228-E308-481E-A68C-EE0C8CF6EC70}"/>
    <dgm:cxn modelId="{DD884DF5-B989-4EB2-A433-E2DE242D7EF9}" type="presOf" srcId="{46575338-2744-412E-B333-24C83F96C203}" destId="{6FDC8DAE-A211-4F36-8F05-6894F8AD6714}" srcOrd="0" destOrd="0" presId="urn:microsoft.com/office/officeart/2005/8/layout/process4"/>
    <dgm:cxn modelId="{092D4BFB-C7B0-4753-92EF-077CC9A9AA6A}" srcId="{44764DCD-3994-43CF-90E9-0D68EEE8A798}" destId="{1B214372-F78D-41BE-B155-023CF4454BDD}" srcOrd="2" destOrd="0" parTransId="{95A9643D-721E-4467-9B1D-6D56FB1DFCD7}" sibTransId="{56013461-8092-4C5B-A5E3-D92A3FD366A0}"/>
    <dgm:cxn modelId="{8136D032-F387-4864-B011-187F604EE760}" type="presParOf" srcId="{34825509-D6F8-45D9-B32B-992E1836D882}" destId="{3C575251-6A9D-4597-B470-38FD59B8F868}" srcOrd="0" destOrd="0" presId="urn:microsoft.com/office/officeart/2005/8/layout/process4"/>
    <dgm:cxn modelId="{E4573310-7172-4B54-9C97-3B713560AC3F}" type="presParOf" srcId="{3C575251-6A9D-4597-B470-38FD59B8F868}" destId="{0801827F-B96E-4867-9FDB-E5DB17AC1539}" srcOrd="0" destOrd="0" presId="urn:microsoft.com/office/officeart/2005/8/layout/process4"/>
    <dgm:cxn modelId="{8058C2A8-201D-441B-B77C-00F6B61718D6}" type="presParOf" srcId="{34825509-D6F8-45D9-B32B-992E1836D882}" destId="{71EA8C4C-3059-40C1-AC94-2135F6B69280}" srcOrd="1" destOrd="0" presId="urn:microsoft.com/office/officeart/2005/8/layout/process4"/>
    <dgm:cxn modelId="{12B551E8-BC80-4988-9935-CD256E005F5D}" type="presParOf" srcId="{34825509-D6F8-45D9-B32B-992E1836D882}" destId="{72273D35-1D55-4642-BE7A-10C03AB3096E}" srcOrd="2" destOrd="0" presId="urn:microsoft.com/office/officeart/2005/8/layout/process4"/>
    <dgm:cxn modelId="{FFDA55D8-8710-435C-8B31-05EF75CDDC5B}" type="presParOf" srcId="{72273D35-1D55-4642-BE7A-10C03AB3096E}" destId="{6FDC8DAE-A211-4F36-8F05-6894F8AD6714}" srcOrd="0" destOrd="0" presId="urn:microsoft.com/office/officeart/2005/8/layout/process4"/>
    <dgm:cxn modelId="{9D800557-6F64-4D44-B679-9CD97F85E3C2}" type="presParOf" srcId="{34825509-D6F8-45D9-B32B-992E1836D882}" destId="{6192C13E-A5DD-4CFA-9619-C4F3A4E40ECF}" srcOrd="3" destOrd="0" presId="urn:microsoft.com/office/officeart/2005/8/layout/process4"/>
    <dgm:cxn modelId="{E16C7555-AB21-4AFD-B3A1-3AB0AD1A7DA5}" type="presParOf" srcId="{34825509-D6F8-45D9-B32B-992E1836D882}" destId="{76BCD6C8-53A1-403A-9512-153F11BA6190}" srcOrd="4" destOrd="0" presId="urn:microsoft.com/office/officeart/2005/8/layout/process4"/>
    <dgm:cxn modelId="{C77AB325-7445-42AB-97A7-8269033A605B}" type="presParOf" srcId="{76BCD6C8-53A1-403A-9512-153F11BA6190}" destId="{75782D79-8604-4ACC-8997-B6F1C52F8F7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1F164-B949-4EE8-9170-F9A33A1C10E6}"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1BD75A4F-D30E-4057-9E91-DC7F4F19C3A1}">
      <dgm:prSet/>
      <dgm:spPr/>
      <dgm:t>
        <a:bodyPr/>
        <a:lstStyle/>
        <a:p>
          <a:r>
            <a:rPr lang="en-US" dirty="0"/>
            <a:t>Philosopher and cultural theorist Charles Taylor developed the concept and described social imaginaries as </a:t>
          </a:r>
          <a:r>
            <a:rPr lang="en-US" b="1" dirty="0"/>
            <a:t>shared beliefs</a:t>
          </a:r>
          <a:r>
            <a:rPr lang="en-US" dirty="0"/>
            <a:t>, </a:t>
          </a:r>
          <a:r>
            <a:rPr lang="en-US" b="1" dirty="0"/>
            <a:t>symbols</a:t>
          </a:r>
          <a:r>
            <a:rPr lang="en-US" dirty="0"/>
            <a:t>, and </a:t>
          </a:r>
          <a:r>
            <a:rPr lang="en-US" b="1" dirty="0"/>
            <a:t>practices</a:t>
          </a:r>
          <a:r>
            <a:rPr lang="en-US" dirty="0"/>
            <a:t> that shaped a society’s understanding of itself (Taylor, 2003).</a:t>
          </a:r>
        </a:p>
      </dgm:t>
    </dgm:pt>
    <dgm:pt modelId="{104B8EF5-E25F-4681-A6AD-43154470C7B5}" type="parTrans" cxnId="{114411CE-A30C-4C70-A039-354A83DFDD7C}">
      <dgm:prSet/>
      <dgm:spPr/>
      <dgm:t>
        <a:bodyPr/>
        <a:lstStyle/>
        <a:p>
          <a:endParaRPr lang="en-US"/>
        </a:p>
      </dgm:t>
    </dgm:pt>
    <dgm:pt modelId="{A01929F7-6736-4975-9AEA-BFF4F26D443A}" type="sibTrans" cxnId="{114411CE-A30C-4C70-A039-354A83DFDD7C}">
      <dgm:prSet/>
      <dgm:spPr/>
      <dgm:t>
        <a:bodyPr/>
        <a:lstStyle/>
        <a:p>
          <a:endParaRPr lang="en-US"/>
        </a:p>
      </dgm:t>
    </dgm:pt>
    <dgm:pt modelId="{09AE6B09-E509-4AF4-8B20-6B762F51AA9C}">
      <dgm:prSet/>
      <dgm:spPr/>
      <dgm:t>
        <a:bodyPr/>
        <a:lstStyle/>
        <a:p>
          <a:r>
            <a:rPr lang="en-US" dirty="0">
              <a:sym typeface="Wingdings" panose="05000000000000000000" pitchFamily="2" charset="2"/>
            </a:rPr>
            <a:t></a:t>
          </a:r>
          <a:r>
            <a:rPr lang="en-US" dirty="0"/>
            <a:t> Points to the plans, vision, and perspectives the Master used to build his house…</a:t>
          </a:r>
        </a:p>
      </dgm:t>
    </dgm:pt>
    <dgm:pt modelId="{AEDF4FAE-B7A4-4BD1-86A7-8007ECD3814C}" type="parTrans" cxnId="{0D6A0BB5-3A40-4EF4-9B1A-0A5768DD8454}">
      <dgm:prSet/>
      <dgm:spPr/>
      <dgm:t>
        <a:bodyPr/>
        <a:lstStyle/>
        <a:p>
          <a:endParaRPr lang="en-US"/>
        </a:p>
      </dgm:t>
    </dgm:pt>
    <dgm:pt modelId="{15EAA7F3-7E25-471C-BABF-C568A38EAE77}" type="sibTrans" cxnId="{0D6A0BB5-3A40-4EF4-9B1A-0A5768DD8454}">
      <dgm:prSet/>
      <dgm:spPr/>
      <dgm:t>
        <a:bodyPr/>
        <a:lstStyle/>
        <a:p>
          <a:endParaRPr lang="en-US"/>
        </a:p>
      </dgm:t>
    </dgm:pt>
    <dgm:pt modelId="{13C37265-2E0B-41D5-949D-CE4C5636987F}" type="pres">
      <dgm:prSet presAssocID="{5B81F164-B949-4EE8-9170-F9A33A1C10E6}" presName="hierChild1" presStyleCnt="0">
        <dgm:presLayoutVars>
          <dgm:chPref val="1"/>
          <dgm:dir/>
          <dgm:animOne val="branch"/>
          <dgm:animLvl val="lvl"/>
          <dgm:resizeHandles/>
        </dgm:presLayoutVars>
      </dgm:prSet>
      <dgm:spPr/>
    </dgm:pt>
    <dgm:pt modelId="{BE02B39F-C563-4F8A-90AC-E08893B6A278}" type="pres">
      <dgm:prSet presAssocID="{1BD75A4F-D30E-4057-9E91-DC7F4F19C3A1}" presName="hierRoot1" presStyleCnt="0"/>
      <dgm:spPr/>
    </dgm:pt>
    <dgm:pt modelId="{0236DBF0-8F59-47C2-81AA-EDAAB80FEFFE}" type="pres">
      <dgm:prSet presAssocID="{1BD75A4F-D30E-4057-9E91-DC7F4F19C3A1}" presName="composite" presStyleCnt="0"/>
      <dgm:spPr/>
    </dgm:pt>
    <dgm:pt modelId="{E4501C46-8107-4704-8CC2-CFE6707EC999}" type="pres">
      <dgm:prSet presAssocID="{1BD75A4F-D30E-4057-9E91-DC7F4F19C3A1}" presName="background" presStyleLbl="node0" presStyleIdx="0" presStyleCnt="2"/>
      <dgm:spPr/>
    </dgm:pt>
    <dgm:pt modelId="{2C5D857E-E944-4180-B566-3438F6CCA766}" type="pres">
      <dgm:prSet presAssocID="{1BD75A4F-D30E-4057-9E91-DC7F4F19C3A1}" presName="text" presStyleLbl="fgAcc0" presStyleIdx="0" presStyleCnt="2">
        <dgm:presLayoutVars>
          <dgm:chPref val="3"/>
        </dgm:presLayoutVars>
      </dgm:prSet>
      <dgm:spPr/>
    </dgm:pt>
    <dgm:pt modelId="{9F566C71-E383-4F76-B873-4B44D6E49D65}" type="pres">
      <dgm:prSet presAssocID="{1BD75A4F-D30E-4057-9E91-DC7F4F19C3A1}" presName="hierChild2" presStyleCnt="0"/>
      <dgm:spPr/>
    </dgm:pt>
    <dgm:pt modelId="{C253C69A-1E4D-4063-817A-04FECEB20BEC}" type="pres">
      <dgm:prSet presAssocID="{09AE6B09-E509-4AF4-8B20-6B762F51AA9C}" presName="hierRoot1" presStyleCnt="0"/>
      <dgm:spPr/>
    </dgm:pt>
    <dgm:pt modelId="{42B66FBD-905E-40AE-B9E5-AF2D8A253987}" type="pres">
      <dgm:prSet presAssocID="{09AE6B09-E509-4AF4-8B20-6B762F51AA9C}" presName="composite" presStyleCnt="0"/>
      <dgm:spPr/>
    </dgm:pt>
    <dgm:pt modelId="{3AB8B3AA-0478-4488-8971-081EBD51D860}" type="pres">
      <dgm:prSet presAssocID="{09AE6B09-E509-4AF4-8B20-6B762F51AA9C}" presName="background" presStyleLbl="node0" presStyleIdx="1" presStyleCnt="2"/>
      <dgm:spPr/>
    </dgm:pt>
    <dgm:pt modelId="{C4F77032-A969-4F85-A6ED-34664BA93AC0}" type="pres">
      <dgm:prSet presAssocID="{09AE6B09-E509-4AF4-8B20-6B762F51AA9C}" presName="text" presStyleLbl="fgAcc0" presStyleIdx="1" presStyleCnt="2">
        <dgm:presLayoutVars>
          <dgm:chPref val="3"/>
        </dgm:presLayoutVars>
      </dgm:prSet>
      <dgm:spPr/>
    </dgm:pt>
    <dgm:pt modelId="{3284DF4B-D845-45BC-BF64-6096B1322FF8}" type="pres">
      <dgm:prSet presAssocID="{09AE6B09-E509-4AF4-8B20-6B762F51AA9C}" presName="hierChild2" presStyleCnt="0"/>
      <dgm:spPr/>
    </dgm:pt>
  </dgm:ptLst>
  <dgm:cxnLst>
    <dgm:cxn modelId="{F8694070-2132-414E-A8B2-7284FDCEDDDE}" type="presOf" srcId="{09AE6B09-E509-4AF4-8B20-6B762F51AA9C}" destId="{C4F77032-A969-4F85-A6ED-34664BA93AC0}" srcOrd="0" destOrd="0" presId="urn:microsoft.com/office/officeart/2005/8/layout/hierarchy1"/>
    <dgm:cxn modelId="{0D6A0BB5-3A40-4EF4-9B1A-0A5768DD8454}" srcId="{5B81F164-B949-4EE8-9170-F9A33A1C10E6}" destId="{09AE6B09-E509-4AF4-8B20-6B762F51AA9C}" srcOrd="1" destOrd="0" parTransId="{AEDF4FAE-B7A4-4BD1-86A7-8007ECD3814C}" sibTransId="{15EAA7F3-7E25-471C-BABF-C568A38EAE77}"/>
    <dgm:cxn modelId="{705B95C0-5590-478E-A806-FF815D738892}" type="presOf" srcId="{1BD75A4F-D30E-4057-9E91-DC7F4F19C3A1}" destId="{2C5D857E-E944-4180-B566-3438F6CCA766}" srcOrd="0" destOrd="0" presId="urn:microsoft.com/office/officeart/2005/8/layout/hierarchy1"/>
    <dgm:cxn modelId="{114411CE-A30C-4C70-A039-354A83DFDD7C}" srcId="{5B81F164-B949-4EE8-9170-F9A33A1C10E6}" destId="{1BD75A4F-D30E-4057-9E91-DC7F4F19C3A1}" srcOrd="0" destOrd="0" parTransId="{104B8EF5-E25F-4681-A6AD-43154470C7B5}" sibTransId="{A01929F7-6736-4975-9AEA-BFF4F26D443A}"/>
    <dgm:cxn modelId="{9117F5DC-4212-4B58-BD27-446C3FFD9B1D}" type="presOf" srcId="{5B81F164-B949-4EE8-9170-F9A33A1C10E6}" destId="{13C37265-2E0B-41D5-949D-CE4C5636987F}" srcOrd="0" destOrd="0" presId="urn:microsoft.com/office/officeart/2005/8/layout/hierarchy1"/>
    <dgm:cxn modelId="{DA785367-7C60-47D4-B1E2-0702EE90FF5B}" type="presParOf" srcId="{13C37265-2E0B-41D5-949D-CE4C5636987F}" destId="{BE02B39F-C563-4F8A-90AC-E08893B6A278}" srcOrd="0" destOrd="0" presId="urn:microsoft.com/office/officeart/2005/8/layout/hierarchy1"/>
    <dgm:cxn modelId="{32FA4CBD-E20E-461C-AC92-03CA86928480}" type="presParOf" srcId="{BE02B39F-C563-4F8A-90AC-E08893B6A278}" destId="{0236DBF0-8F59-47C2-81AA-EDAAB80FEFFE}" srcOrd="0" destOrd="0" presId="urn:microsoft.com/office/officeart/2005/8/layout/hierarchy1"/>
    <dgm:cxn modelId="{200386BC-B774-439E-956A-E0E91BE5E0C6}" type="presParOf" srcId="{0236DBF0-8F59-47C2-81AA-EDAAB80FEFFE}" destId="{E4501C46-8107-4704-8CC2-CFE6707EC999}" srcOrd="0" destOrd="0" presId="urn:microsoft.com/office/officeart/2005/8/layout/hierarchy1"/>
    <dgm:cxn modelId="{57CCD697-5EBB-469C-82A2-D7171C491C60}" type="presParOf" srcId="{0236DBF0-8F59-47C2-81AA-EDAAB80FEFFE}" destId="{2C5D857E-E944-4180-B566-3438F6CCA766}" srcOrd="1" destOrd="0" presId="urn:microsoft.com/office/officeart/2005/8/layout/hierarchy1"/>
    <dgm:cxn modelId="{80F33FFF-2270-4FF3-9461-72D644C8FFDA}" type="presParOf" srcId="{BE02B39F-C563-4F8A-90AC-E08893B6A278}" destId="{9F566C71-E383-4F76-B873-4B44D6E49D65}" srcOrd="1" destOrd="0" presId="urn:microsoft.com/office/officeart/2005/8/layout/hierarchy1"/>
    <dgm:cxn modelId="{FFDBD6DB-B04E-477F-8428-194FB4C15031}" type="presParOf" srcId="{13C37265-2E0B-41D5-949D-CE4C5636987F}" destId="{C253C69A-1E4D-4063-817A-04FECEB20BEC}" srcOrd="1" destOrd="0" presId="urn:microsoft.com/office/officeart/2005/8/layout/hierarchy1"/>
    <dgm:cxn modelId="{D8043461-6384-49ED-BD51-EC78BA564ADD}" type="presParOf" srcId="{C253C69A-1E4D-4063-817A-04FECEB20BEC}" destId="{42B66FBD-905E-40AE-B9E5-AF2D8A253987}" srcOrd="0" destOrd="0" presId="urn:microsoft.com/office/officeart/2005/8/layout/hierarchy1"/>
    <dgm:cxn modelId="{706AF5D1-6F5E-404B-9D17-3C103A96B537}" type="presParOf" srcId="{42B66FBD-905E-40AE-B9E5-AF2D8A253987}" destId="{3AB8B3AA-0478-4488-8971-081EBD51D860}" srcOrd="0" destOrd="0" presId="urn:microsoft.com/office/officeart/2005/8/layout/hierarchy1"/>
    <dgm:cxn modelId="{5E4D97E2-E336-419C-BF85-F293A25BA83F}" type="presParOf" srcId="{42B66FBD-905E-40AE-B9E5-AF2D8A253987}" destId="{C4F77032-A969-4F85-A6ED-34664BA93AC0}" srcOrd="1" destOrd="0" presId="urn:microsoft.com/office/officeart/2005/8/layout/hierarchy1"/>
    <dgm:cxn modelId="{BF8322C8-78E7-44CB-8511-59FC3D1D6C25}" type="presParOf" srcId="{C253C69A-1E4D-4063-817A-04FECEB20BEC}" destId="{3284DF4B-D845-45BC-BF64-6096B1322FF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555A57-7D1C-4783-B2C7-A79228A2255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37D42D7D-EB6C-427E-A3C5-2BA09289E609}">
      <dgm:prSet custT="1"/>
      <dgm:spPr/>
      <dgm:t>
        <a:bodyPr/>
        <a:lstStyle/>
        <a:p>
          <a:r>
            <a:rPr lang="en-US" sz="2400" dirty="0"/>
            <a:t>How do we transition from extraction-oriented practices and frameworks towards regenerative well-being?</a:t>
          </a:r>
        </a:p>
      </dgm:t>
    </dgm:pt>
    <dgm:pt modelId="{2169E62C-90D5-4086-BDD0-359021C04A6C}" type="parTrans" cxnId="{53E72E5D-2259-4897-B173-BF49E4C7649F}">
      <dgm:prSet/>
      <dgm:spPr/>
      <dgm:t>
        <a:bodyPr/>
        <a:lstStyle/>
        <a:p>
          <a:endParaRPr lang="en-US"/>
        </a:p>
      </dgm:t>
    </dgm:pt>
    <dgm:pt modelId="{896F54E2-E268-4043-9390-B29E58850CA8}" type="sibTrans" cxnId="{53E72E5D-2259-4897-B173-BF49E4C7649F}">
      <dgm:prSet/>
      <dgm:spPr/>
      <dgm:t>
        <a:bodyPr/>
        <a:lstStyle/>
        <a:p>
          <a:endParaRPr lang="en-US"/>
        </a:p>
      </dgm:t>
    </dgm:pt>
    <dgm:pt modelId="{FC6930E1-DD95-4191-AB7C-F0385D90FCDD}">
      <dgm:prSet/>
      <dgm:spPr/>
      <dgm:t>
        <a:bodyPr/>
        <a:lstStyle/>
        <a:p>
          <a:r>
            <a:rPr lang="en-US" dirty="0"/>
            <a:t>1. Centering the well-being of all human and planetary life</a:t>
          </a:r>
        </a:p>
      </dgm:t>
    </dgm:pt>
    <dgm:pt modelId="{C8A41BA8-7FC8-4D3A-852F-82D6B26F6ED0}" type="parTrans" cxnId="{9B0793C8-1502-4784-ACCD-E4447E97C853}">
      <dgm:prSet/>
      <dgm:spPr/>
      <dgm:t>
        <a:bodyPr/>
        <a:lstStyle/>
        <a:p>
          <a:endParaRPr lang="en-US"/>
        </a:p>
      </dgm:t>
    </dgm:pt>
    <dgm:pt modelId="{D7090DA0-D4A3-4903-9D78-461CF5E4BF5B}" type="sibTrans" cxnId="{9B0793C8-1502-4784-ACCD-E4447E97C853}">
      <dgm:prSet/>
      <dgm:spPr/>
      <dgm:t>
        <a:bodyPr/>
        <a:lstStyle/>
        <a:p>
          <a:endParaRPr lang="en-US"/>
        </a:p>
      </dgm:t>
    </dgm:pt>
    <dgm:pt modelId="{421F7DE0-9AD6-4A18-B2F0-33B5E93E7CB4}">
      <dgm:prSet/>
      <dgm:spPr/>
      <dgm:t>
        <a:bodyPr/>
        <a:lstStyle/>
        <a:p>
          <a:r>
            <a:rPr lang="en-US" dirty="0"/>
            <a:t>2. Community awareness and engagement</a:t>
          </a:r>
        </a:p>
      </dgm:t>
    </dgm:pt>
    <dgm:pt modelId="{73915650-B741-406E-82D5-3AEC5C26535F}" type="parTrans" cxnId="{9ADEEF82-E1CE-4237-B3A5-E7598244A5DD}">
      <dgm:prSet/>
      <dgm:spPr/>
      <dgm:t>
        <a:bodyPr/>
        <a:lstStyle/>
        <a:p>
          <a:endParaRPr lang="en-US"/>
        </a:p>
      </dgm:t>
    </dgm:pt>
    <dgm:pt modelId="{24D38EA2-1221-4BAC-AD1C-045DC60E51BC}" type="sibTrans" cxnId="{9ADEEF82-E1CE-4237-B3A5-E7598244A5DD}">
      <dgm:prSet/>
      <dgm:spPr/>
      <dgm:t>
        <a:bodyPr/>
        <a:lstStyle/>
        <a:p>
          <a:endParaRPr lang="en-US"/>
        </a:p>
      </dgm:t>
    </dgm:pt>
    <dgm:pt modelId="{FCE1E7CF-B93D-4335-A267-2F922016CC70}">
      <dgm:prSet/>
      <dgm:spPr/>
      <dgm:t>
        <a:bodyPr/>
        <a:lstStyle/>
        <a:p>
          <a:r>
            <a:rPr lang="en-US" dirty="0"/>
            <a:t>3. Develop indicators for well-being that are rooted in “knowing ourselves”</a:t>
          </a:r>
        </a:p>
      </dgm:t>
    </dgm:pt>
    <dgm:pt modelId="{A9498D53-1F5D-430A-A451-426896C4BEA3}" type="parTrans" cxnId="{35078D3E-8DAD-4C1B-9317-670D61E15C87}">
      <dgm:prSet/>
      <dgm:spPr/>
      <dgm:t>
        <a:bodyPr/>
        <a:lstStyle/>
        <a:p>
          <a:endParaRPr lang="en-US"/>
        </a:p>
      </dgm:t>
    </dgm:pt>
    <dgm:pt modelId="{AA917361-2448-4755-A551-78CCAEE95A08}" type="sibTrans" cxnId="{35078D3E-8DAD-4C1B-9317-670D61E15C87}">
      <dgm:prSet/>
      <dgm:spPr/>
      <dgm:t>
        <a:bodyPr/>
        <a:lstStyle/>
        <a:p>
          <a:endParaRPr lang="en-US"/>
        </a:p>
      </dgm:t>
    </dgm:pt>
    <dgm:pt modelId="{FC9DBB91-3B8C-4C23-824D-08F2CB73C185}" type="pres">
      <dgm:prSet presAssocID="{42555A57-7D1C-4783-B2C7-A79228A22557}" presName="Name0" presStyleCnt="0">
        <dgm:presLayoutVars>
          <dgm:dir/>
          <dgm:animLvl val="lvl"/>
          <dgm:resizeHandles val="exact"/>
        </dgm:presLayoutVars>
      </dgm:prSet>
      <dgm:spPr/>
    </dgm:pt>
    <dgm:pt modelId="{F5643109-42F4-4688-8834-C85B191F4A82}" type="pres">
      <dgm:prSet presAssocID="{37D42D7D-EB6C-427E-A3C5-2BA09289E609}" presName="linNode" presStyleCnt="0"/>
      <dgm:spPr/>
    </dgm:pt>
    <dgm:pt modelId="{4D0C8CF5-13EA-4A8F-9BBD-4F257EE6E544}" type="pres">
      <dgm:prSet presAssocID="{37D42D7D-EB6C-427E-A3C5-2BA09289E609}" presName="parentText" presStyleLbl="node1" presStyleIdx="0" presStyleCnt="4" custScaleX="276737">
        <dgm:presLayoutVars>
          <dgm:chMax val="1"/>
          <dgm:bulletEnabled val="1"/>
        </dgm:presLayoutVars>
      </dgm:prSet>
      <dgm:spPr/>
    </dgm:pt>
    <dgm:pt modelId="{3FB75AD3-B2EA-498C-8BE0-E82F00F0F6E5}" type="pres">
      <dgm:prSet presAssocID="{896F54E2-E268-4043-9390-B29E58850CA8}" presName="sp" presStyleCnt="0"/>
      <dgm:spPr/>
    </dgm:pt>
    <dgm:pt modelId="{89E66B82-9EBA-420E-A6EF-2F80E13FF02C}" type="pres">
      <dgm:prSet presAssocID="{FC6930E1-DD95-4191-AB7C-F0385D90FCDD}" presName="linNode" presStyleCnt="0"/>
      <dgm:spPr/>
    </dgm:pt>
    <dgm:pt modelId="{1131A390-03EC-4587-8623-111EECA98FE0}" type="pres">
      <dgm:prSet presAssocID="{FC6930E1-DD95-4191-AB7C-F0385D90FCDD}" presName="parentText" presStyleLbl="node1" presStyleIdx="1" presStyleCnt="4" custLinFactNeighborX="46244" custLinFactNeighborY="5242">
        <dgm:presLayoutVars>
          <dgm:chMax val="1"/>
          <dgm:bulletEnabled val="1"/>
        </dgm:presLayoutVars>
      </dgm:prSet>
      <dgm:spPr/>
    </dgm:pt>
    <dgm:pt modelId="{73F17167-AADE-4CD2-9FA7-302D62186F5E}" type="pres">
      <dgm:prSet presAssocID="{D7090DA0-D4A3-4903-9D78-461CF5E4BF5B}" presName="sp" presStyleCnt="0"/>
      <dgm:spPr/>
    </dgm:pt>
    <dgm:pt modelId="{B8C2A10D-278E-4B8A-8D1C-23E361EBB4A9}" type="pres">
      <dgm:prSet presAssocID="{421F7DE0-9AD6-4A18-B2F0-33B5E93E7CB4}" presName="linNode" presStyleCnt="0"/>
      <dgm:spPr/>
    </dgm:pt>
    <dgm:pt modelId="{EC180E1E-60D4-4AFD-83EF-B9A770AC0D49}" type="pres">
      <dgm:prSet presAssocID="{421F7DE0-9AD6-4A18-B2F0-33B5E93E7CB4}" presName="parentText" presStyleLbl="node1" presStyleIdx="2" presStyleCnt="4" custLinFactNeighborX="68806" custLinFactNeighborY="242">
        <dgm:presLayoutVars>
          <dgm:chMax val="1"/>
          <dgm:bulletEnabled val="1"/>
        </dgm:presLayoutVars>
      </dgm:prSet>
      <dgm:spPr/>
    </dgm:pt>
    <dgm:pt modelId="{6937133D-01A4-4031-AED3-DD9F2885EF54}" type="pres">
      <dgm:prSet presAssocID="{24D38EA2-1221-4BAC-AD1C-045DC60E51BC}" presName="sp" presStyleCnt="0"/>
      <dgm:spPr/>
    </dgm:pt>
    <dgm:pt modelId="{2DF4D362-7A94-4239-AAAE-DFCF266F44D7}" type="pres">
      <dgm:prSet presAssocID="{FCE1E7CF-B93D-4335-A267-2F922016CC70}" presName="linNode" presStyleCnt="0"/>
      <dgm:spPr/>
    </dgm:pt>
    <dgm:pt modelId="{CD22601A-2FDE-40D4-9A8C-5FA9A833428B}" type="pres">
      <dgm:prSet presAssocID="{FCE1E7CF-B93D-4335-A267-2F922016CC70}" presName="parentText" presStyleLbl="node1" presStyleIdx="3" presStyleCnt="4" custLinFactNeighborX="92426" custLinFactNeighborY="-4402">
        <dgm:presLayoutVars>
          <dgm:chMax val="1"/>
          <dgm:bulletEnabled val="1"/>
        </dgm:presLayoutVars>
      </dgm:prSet>
      <dgm:spPr/>
    </dgm:pt>
  </dgm:ptLst>
  <dgm:cxnLst>
    <dgm:cxn modelId="{BEAE7629-0562-4E6F-B963-6A187A8D77D0}" type="presOf" srcId="{42555A57-7D1C-4783-B2C7-A79228A22557}" destId="{FC9DBB91-3B8C-4C23-824D-08F2CB73C185}" srcOrd="0" destOrd="0" presId="urn:microsoft.com/office/officeart/2005/8/layout/vList5"/>
    <dgm:cxn modelId="{3A55E937-5BEF-4693-926D-6248C6A419A9}" type="presOf" srcId="{FC6930E1-DD95-4191-AB7C-F0385D90FCDD}" destId="{1131A390-03EC-4587-8623-111EECA98FE0}" srcOrd="0" destOrd="0" presId="urn:microsoft.com/office/officeart/2005/8/layout/vList5"/>
    <dgm:cxn modelId="{35078D3E-8DAD-4C1B-9317-670D61E15C87}" srcId="{42555A57-7D1C-4783-B2C7-A79228A22557}" destId="{FCE1E7CF-B93D-4335-A267-2F922016CC70}" srcOrd="3" destOrd="0" parTransId="{A9498D53-1F5D-430A-A451-426896C4BEA3}" sibTransId="{AA917361-2448-4755-A551-78CCAEE95A08}"/>
    <dgm:cxn modelId="{53E72E5D-2259-4897-B173-BF49E4C7649F}" srcId="{42555A57-7D1C-4783-B2C7-A79228A22557}" destId="{37D42D7D-EB6C-427E-A3C5-2BA09289E609}" srcOrd="0" destOrd="0" parTransId="{2169E62C-90D5-4086-BDD0-359021C04A6C}" sibTransId="{896F54E2-E268-4043-9390-B29E58850CA8}"/>
    <dgm:cxn modelId="{71830470-9BB4-475B-A2A3-D516AA6E2B81}" type="presOf" srcId="{421F7DE0-9AD6-4A18-B2F0-33B5E93E7CB4}" destId="{EC180E1E-60D4-4AFD-83EF-B9A770AC0D49}" srcOrd="0" destOrd="0" presId="urn:microsoft.com/office/officeart/2005/8/layout/vList5"/>
    <dgm:cxn modelId="{9ADEEF82-E1CE-4237-B3A5-E7598244A5DD}" srcId="{42555A57-7D1C-4783-B2C7-A79228A22557}" destId="{421F7DE0-9AD6-4A18-B2F0-33B5E93E7CB4}" srcOrd="2" destOrd="0" parTransId="{73915650-B741-406E-82D5-3AEC5C26535F}" sibTransId="{24D38EA2-1221-4BAC-AD1C-045DC60E51BC}"/>
    <dgm:cxn modelId="{9B0793C8-1502-4784-ACCD-E4447E97C853}" srcId="{42555A57-7D1C-4783-B2C7-A79228A22557}" destId="{FC6930E1-DD95-4191-AB7C-F0385D90FCDD}" srcOrd="1" destOrd="0" parTransId="{C8A41BA8-7FC8-4D3A-852F-82D6B26F6ED0}" sibTransId="{D7090DA0-D4A3-4903-9D78-461CF5E4BF5B}"/>
    <dgm:cxn modelId="{CCB1CEC9-50BF-4EF5-BCF9-A6863B747382}" type="presOf" srcId="{37D42D7D-EB6C-427E-A3C5-2BA09289E609}" destId="{4D0C8CF5-13EA-4A8F-9BBD-4F257EE6E544}" srcOrd="0" destOrd="0" presId="urn:microsoft.com/office/officeart/2005/8/layout/vList5"/>
    <dgm:cxn modelId="{98BF08F4-4C74-40A4-AB36-4E481C9C8AB9}" type="presOf" srcId="{FCE1E7CF-B93D-4335-A267-2F922016CC70}" destId="{CD22601A-2FDE-40D4-9A8C-5FA9A833428B}" srcOrd="0" destOrd="0" presId="urn:microsoft.com/office/officeart/2005/8/layout/vList5"/>
    <dgm:cxn modelId="{D0BDCFCA-0679-440E-BCF2-82BD8B80729A}" type="presParOf" srcId="{FC9DBB91-3B8C-4C23-824D-08F2CB73C185}" destId="{F5643109-42F4-4688-8834-C85B191F4A82}" srcOrd="0" destOrd="0" presId="urn:microsoft.com/office/officeart/2005/8/layout/vList5"/>
    <dgm:cxn modelId="{FE435DB5-72E1-4C15-AF09-D5E3F53A3A3C}" type="presParOf" srcId="{F5643109-42F4-4688-8834-C85B191F4A82}" destId="{4D0C8CF5-13EA-4A8F-9BBD-4F257EE6E544}" srcOrd="0" destOrd="0" presId="urn:microsoft.com/office/officeart/2005/8/layout/vList5"/>
    <dgm:cxn modelId="{1F6B0296-4CFC-4B9F-8AF5-535F43CE8AC1}" type="presParOf" srcId="{FC9DBB91-3B8C-4C23-824D-08F2CB73C185}" destId="{3FB75AD3-B2EA-498C-8BE0-E82F00F0F6E5}" srcOrd="1" destOrd="0" presId="urn:microsoft.com/office/officeart/2005/8/layout/vList5"/>
    <dgm:cxn modelId="{98947021-EDDF-43E3-91C5-9E3F981EE1F9}" type="presParOf" srcId="{FC9DBB91-3B8C-4C23-824D-08F2CB73C185}" destId="{89E66B82-9EBA-420E-A6EF-2F80E13FF02C}" srcOrd="2" destOrd="0" presId="urn:microsoft.com/office/officeart/2005/8/layout/vList5"/>
    <dgm:cxn modelId="{F4DEAC80-866E-4882-9138-B6C16FC19FDB}" type="presParOf" srcId="{89E66B82-9EBA-420E-A6EF-2F80E13FF02C}" destId="{1131A390-03EC-4587-8623-111EECA98FE0}" srcOrd="0" destOrd="0" presId="urn:microsoft.com/office/officeart/2005/8/layout/vList5"/>
    <dgm:cxn modelId="{D3BDB451-D949-4403-9C33-F1ED2035AF42}" type="presParOf" srcId="{FC9DBB91-3B8C-4C23-824D-08F2CB73C185}" destId="{73F17167-AADE-4CD2-9FA7-302D62186F5E}" srcOrd="3" destOrd="0" presId="urn:microsoft.com/office/officeart/2005/8/layout/vList5"/>
    <dgm:cxn modelId="{3E408C94-D0BA-4A70-AE01-B7D6D8D9E0E2}" type="presParOf" srcId="{FC9DBB91-3B8C-4C23-824D-08F2CB73C185}" destId="{B8C2A10D-278E-4B8A-8D1C-23E361EBB4A9}" srcOrd="4" destOrd="0" presId="urn:microsoft.com/office/officeart/2005/8/layout/vList5"/>
    <dgm:cxn modelId="{331120B9-2484-4070-933B-5EC1D293F3B8}" type="presParOf" srcId="{B8C2A10D-278E-4B8A-8D1C-23E361EBB4A9}" destId="{EC180E1E-60D4-4AFD-83EF-B9A770AC0D49}" srcOrd="0" destOrd="0" presId="urn:microsoft.com/office/officeart/2005/8/layout/vList5"/>
    <dgm:cxn modelId="{0CC71676-8DE2-49AA-B6AD-6BD0B378FE1B}" type="presParOf" srcId="{FC9DBB91-3B8C-4C23-824D-08F2CB73C185}" destId="{6937133D-01A4-4031-AED3-DD9F2885EF54}" srcOrd="5" destOrd="0" presId="urn:microsoft.com/office/officeart/2005/8/layout/vList5"/>
    <dgm:cxn modelId="{E6A4EEF2-1997-42A6-AC5D-56B5AB9D7B94}" type="presParOf" srcId="{FC9DBB91-3B8C-4C23-824D-08F2CB73C185}" destId="{2DF4D362-7A94-4239-AAAE-DFCF266F44D7}" srcOrd="6" destOrd="0" presId="urn:microsoft.com/office/officeart/2005/8/layout/vList5"/>
    <dgm:cxn modelId="{BFF7D75E-B194-4B2C-B3A2-012BAB73BE1B}" type="presParOf" srcId="{2DF4D362-7A94-4239-AAAE-DFCF266F44D7}" destId="{CD22601A-2FDE-40D4-9A8C-5FA9A833428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1827F-B96E-4867-9FDB-E5DB17AC1539}">
      <dsp:nvSpPr>
        <dsp:cNvPr id="0" name=""/>
        <dsp:cNvSpPr/>
      </dsp:nvSpPr>
      <dsp:spPr>
        <a:xfrm>
          <a:off x="0" y="4143670"/>
          <a:ext cx="6263640" cy="136004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Social thickness &amp; complexity</a:t>
          </a:r>
        </a:p>
      </dsp:txBody>
      <dsp:txXfrm>
        <a:off x="0" y="4143670"/>
        <a:ext cx="6263640" cy="1360044"/>
      </dsp:txXfrm>
    </dsp:sp>
    <dsp:sp modelId="{6FDC8DAE-A211-4F36-8F05-6894F8AD6714}">
      <dsp:nvSpPr>
        <dsp:cNvPr id="0" name=""/>
        <dsp:cNvSpPr/>
      </dsp:nvSpPr>
      <dsp:spPr>
        <a:xfrm rot="10800000">
          <a:off x="0" y="2072321"/>
          <a:ext cx="6263640" cy="2091749"/>
        </a:xfrm>
        <a:prstGeom prst="upArrowCallout">
          <a:avLst/>
        </a:prstGeom>
        <a:solidFill>
          <a:schemeClr val="accent5">
            <a:hueOff val="-6076075"/>
            <a:satOff val="-413"/>
            <a:lumOff val="98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Lineage to eugenics</a:t>
          </a:r>
        </a:p>
      </dsp:txBody>
      <dsp:txXfrm rot="10800000">
        <a:off x="0" y="2072321"/>
        <a:ext cx="6263640" cy="1359156"/>
      </dsp:txXfrm>
    </dsp:sp>
    <dsp:sp modelId="{75782D79-8604-4ACC-8997-B6F1C52F8F76}">
      <dsp:nvSpPr>
        <dsp:cNvPr id="0" name=""/>
        <dsp:cNvSpPr/>
      </dsp:nvSpPr>
      <dsp:spPr>
        <a:xfrm rot="10800000">
          <a:off x="0" y="972"/>
          <a:ext cx="6263640" cy="2091749"/>
        </a:xfrm>
        <a:prstGeom prst="upArrowCallou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The world we live in was advanced by sciences that are rooted in specific philosophies that placed value on</a:t>
          </a:r>
        </a:p>
        <a:p>
          <a:pPr marL="0" lvl="0" indent="0" algn="ctr" defTabSz="577850">
            <a:lnSpc>
              <a:spcPct val="90000"/>
            </a:lnSpc>
            <a:spcBef>
              <a:spcPct val="0"/>
            </a:spcBef>
            <a:spcAft>
              <a:spcPct val="35000"/>
            </a:spcAft>
            <a:buNone/>
          </a:pPr>
          <a:r>
            <a:rPr lang="en-US" sz="1300" kern="1200" dirty="0"/>
            <a:t>- </a:t>
          </a:r>
          <a:r>
            <a:rPr lang="en-US" sz="1300" i="1" kern="1200" dirty="0"/>
            <a:t>Development</a:t>
          </a:r>
        </a:p>
        <a:p>
          <a:pPr marL="0" lvl="0" indent="0" algn="ctr" defTabSz="577850">
            <a:lnSpc>
              <a:spcPct val="90000"/>
            </a:lnSpc>
            <a:spcBef>
              <a:spcPct val="0"/>
            </a:spcBef>
            <a:spcAft>
              <a:spcPct val="35000"/>
            </a:spcAft>
            <a:buNone/>
          </a:pPr>
          <a:r>
            <a:rPr lang="en-US" sz="1300" i="1" kern="1200" dirty="0"/>
            <a:t>- Globalization</a:t>
          </a:r>
        </a:p>
        <a:p>
          <a:pPr marL="0" lvl="0" indent="0" algn="ctr" defTabSz="577850">
            <a:lnSpc>
              <a:spcPct val="90000"/>
            </a:lnSpc>
            <a:spcBef>
              <a:spcPct val="0"/>
            </a:spcBef>
            <a:spcAft>
              <a:spcPct val="35000"/>
            </a:spcAft>
            <a:buNone/>
          </a:pPr>
          <a:r>
            <a:rPr lang="en-US" sz="1300" i="1" kern="1200" dirty="0"/>
            <a:t>- Technology</a:t>
          </a:r>
          <a:endParaRPr lang="en-US" sz="1300" kern="1200" dirty="0"/>
        </a:p>
      </dsp:txBody>
      <dsp:txXfrm rot="10800000">
        <a:off x="0" y="972"/>
        <a:ext cx="6263640" cy="13591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01C46-8107-4704-8CC2-CFE6707EC999}">
      <dsp:nvSpPr>
        <dsp:cNvPr id="0" name=""/>
        <dsp:cNvSpPr/>
      </dsp:nvSpPr>
      <dsp:spPr>
        <a:xfrm>
          <a:off x="1283"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D857E-E944-4180-B566-3438F6CCA766}">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Philosopher and cultural theorist Charles Taylor developed the concept and described social imaginaries as </a:t>
          </a:r>
          <a:r>
            <a:rPr lang="en-US" sz="2200" b="1" kern="1200" dirty="0"/>
            <a:t>shared beliefs</a:t>
          </a:r>
          <a:r>
            <a:rPr lang="en-US" sz="2200" kern="1200" dirty="0"/>
            <a:t>, </a:t>
          </a:r>
          <a:r>
            <a:rPr lang="en-US" sz="2200" b="1" kern="1200" dirty="0"/>
            <a:t>symbols</a:t>
          </a:r>
          <a:r>
            <a:rPr lang="en-US" sz="2200" kern="1200" dirty="0"/>
            <a:t>, and </a:t>
          </a:r>
          <a:r>
            <a:rPr lang="en-US" sz="2200" b="1" kern="1200" dirty="0"/>
            <a:t>practices</a:t>
          </a:r>
          <a:r>
            <a:rPr lang="en-US" sz="2200" kern="1200" dirty="0"/>
            <a:t> that shaped a society’s understanding of itself (Taylor, 2003).</a:t>
          </a:r>
        </a:p>
      </dsp:txBody>
      <dsp:txXfrm>
        <a:off x="585701" y="1067340"/>
        <a:ext cx="4337991" cy="2693452"/>
      </dsp:txXfrm>
    </dsp:sp>
    <dsp:sp modelId="{3AB8B3AA-0478-4488-8971-081EBD51D860}">
      <dsp:nvSpPr>
        <dsp:cNvPr id="0" name=""/>
        <dsp:cNvSpPr/>
      </dsp:nvSpPr>
      <dsp:spPr>
        <a:xfrm>
          <a:off x="5508110" y="507953"/>
          <a:ext cx="4505585" cy="2861046"/>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F77032-A969-4F85-A6ED-34664BA93AC0}">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sym typeface="Wingdings" panose="05000000000000000000" pitchFamily="2" charset="2"/>
            </a:rPr>
            <a:t></a:t>
          </a:r>
          <a:r>
            <a:rPr lang="en-US" sz="2200" kern="1200" dirty="0"/>
            <a:t> Points to the plans, vision, and perspectives the Master used to build his house…</a:t>
          </a:r>
        </a:p>
      </dsp:txBody>
      <dsp:txXfrm>
        <a:off x="6092527" y="1067340"/>
        <a:ext cx="4337991" cy="26934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C8CF5-13EA-4A8F-9BBD-4F257EE6E544}">
      <dsp:nvSpPr>
        <dsp:cNvPr id="0" name=""/>
        <dsp:cNvSpPr/>
      </dsp:nvSpPr>
      <dsp:spPr>
        <a:xfrm>
          <a:off x="12752" y="2773"/>
          <a:ext cx="6781827" cy="1333907"/>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How do we transition from extraction-oriented practices and frameworks towards regenerative well-being?</a:t>
          </a:r>
        </a:p>
      </dsp:txBody>
      <dsp:txXfrm>
        <a:off x="77868" y="67889"/>
        <a:ext cx="6651595" cy="1203675"/>
      </dsp:txXfrm>
    </dsp:sp>
    <dsp:sp modelId="{1131A390-03EC-4587-8623-111EECA98FE0}">
      <dsp:nvSpPr>
        <dsp:cNvPr id="0" name=""/>
        <dsp:cNvSpPr/>
      </dsp:nvSpPr>
      <dsp:spPr>
        <a:xfrm>
          <a:off x="1146026" y="1473299"/>
          <a:ext cx="2450639" cy="1333907"/>
        </a:xfrm>
        <a:prstGeom prst="roundRect">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1. Centering the well-being of all human and planetary life</a:t>
          </a:r>
        </a:p>
      </dsp:txBody>
      <dsp:txXfrm>
        <a:off x="1211142" y="1538415"/>
        <a:ext cx="2320407" cy="1203675"/>
      </dsp:txXfrm>
    </dsp:sp>
    <dsp:sp modelId="{EC180E1E-60D4-4AFD-83EF-B9A770AC0D49}">
      <dsp:nvSpPr>
        <dsp:cNvPr id="0" name=""/>
        <dsp:cNvSpPr/>
      </dsp:nvSpPr>
      <dsp:spPr>
        <a:xfrm>
          <a:off x="1698940" y="2807207"/>
          <a:ext cx="2450639" cy="1333907"/>
        </a:xfrm>
        <a:prstGeom prst="roundRect">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2. Community awareness and engagement</a:t>
          </a:r>
        </a:p>
      </dsp:txBody>
      <dsp:txXfrm>
        <a:off x="1764056" y="2872323"/>
        <a:ext cx="2320407" cy="1203675"/>
      </dsp:txXfrm>
    </dsp:sp>
    <dsp:sp modelId="{CD22601A-2FDE-40D4-9A8C-5FA9A833428B}">
      <dsp:nvSpPr>
        <dsp:cNvPr id="0" name=""/>
        <dsp:cNvSpPr/>
      </dsp:nvSpPr>
      <dsp:spPr>
        <a:xfrm>
          <a:off x="2277781" y="4145864"/>
          <a:ext cx="2450639" cy="1333907"/>
        </a:xfrm>
        <a:prstGeom prst="roundRect">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kern="1200" dirty="0"/>
            <a:t>3. Develop indicators for well-being that are rooted in “knowing ourselves”</a:t>
          </a:r>
        </a:p>
      </dsp:txBody>
      <dsp:txXfrm>
        <a:off x="2342897" y="4210980"/>
        <a:ext cx="2320407" cy="12036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2642CE-B758-4DBE-B7A8-DA95F4E66775}"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A244F9-5DAE-499B-9916-217FA9EE43FC}" type="slidenum">
              <a:rPr lang="en-US" smtClean="0"/>
              <a:t>‹#›</a:t>
            </a:fld>
            <a:endParaRPr lang="en-US"/>
          </a:p>
        </p:txBody>
      </p:sp>
    </p:spTree>
    <p:extLst>
      <p:ext uri="{BB962C8B-B14F-4D97-AF65-F5344CB8AC3E}">
        <p14:creationId xmlns:p14="http://schemas.microsoft.com/office/powerpoint/2010/main" val="3101196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the researchers were women? How many people of color were there? This shows that the sciences, technology, and society are woven together in a way that creates more complexity than what may be visible on the surface. Hence, looking at this triad when we want to understand the role of AI may help…</a:t>
            </a:r>
          </a:p>
        </p:txBody>
      </p:sp>
      <p:sp>
        <p:nvSpPr>
          <p:cNvPr id="4" name="Slide Number Placeholder 3"/>
          <p:cNvSpPr>
            <a:spLocks noGrp="1"/>
          </p:cNvSpPr>
          <p:nvPr>
            <p:ph type="sldNum" sz="quarter" idx="5"/>
          </p:nvPr>
        </p:nvSpPr>
        <p:spPr/>
        <p:txBody>
          <a:bodyPr/>
          <a:lstStyle/>
          <a:p>
            <a:fld id="{69A244F9-5DAE-499B-9916-217FA9EE43FC}" type="slidenum">
              <a:rPr lang="en-US" smtClean="0"/>
              <a:t>9</a:t>
            </a:fld>
            <a:endParaRPr lang="en-US"/>
          </a:p>
        </p:txBody>
      </p:sp>
    </p:spTree>
    <p:extLst>
      <p:ext uri="{BB962C8B-B14F-4D97-AF65-F5344CB8AC3E}">
        <p14:creationId xmlns:p14="http://schemas.microsoft.com/office/powerpoint/2010/main" val="120127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points out… as Sheila </a:t>
            </a:r>
            <a:r>
              <a:rPr lang="en-US" dirty="0" err="1"/>
              <a:t>Jasanoff</a:t>
            </a:r>
            <a:r>
              <a:rPr lang="en-US" dirty="0"/>
              <a:t> calls this the social thickness and complexity of the interplay between science, technology, and society.</a:t>
            </a:r>
          </a:p>
        </p:txBody>
      </p:sp>
      <p:sp>
        <p:nvSpPr>
          <p:cNvPr id="4" name="Slide Number Placeholder 3"/>
          <p:cNvSpPr>
            <a:spLocks noGrp="1"/>
          </p:cNvSpPr>
          <p:nvPr>
            <p:ph type="sldNum" sz="quarter" idx="5"/>
          </p:nvPr>
        </p:nvSpPr>
        <p:spPr/>
        <p:txBody>
          <a:bodyPr/>
          <a:lstStyle/>
          <a:p>
            <a:fld id="{69A244F9-5DAE-499B-9916-217FA9EE43FC}" type="slidenum">
              <a:rPr lang="en-US" smtClean="0"/>
              <a:t>11</a:t>
            </a:fld>
            <a:endParaRPr lang="en-US"/>
          </a:p>
        </p:txBody>
      </p:sp>
    </p:spTree>
    <p:extLst>
      <p:ext uri="{BB962C8B-B14F-4D97-AF65-F5344CB8AC3E}">
        <p14:creationId xmlns:p14="http://schemas.microsoft.com/office/powerpoint/2010/main" val="2815556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AI is trained on data that represents the ideologies that have led to the inequities in our world, are we at risk of reproducing the past?</a:t>
            </a:r>
          </a:p>
        </p:txBody>
      </p:sp>
      <p:sp>
        <p:nvSpPr>
          <p:cNvPr id="4" name="Slide Number Placeholder 3"/>
          <p:cNvSpPr>
            <a:spLocks noGrp="1"/>
          </p:cNvSpPr>
          <p:nvPr>
            <p:ph type="sldNum" sz="quarter" idx="5"/>
          </p:nvPr>
        </p:nvSpPr>
        <p:spPr/>
        <p:txBody>
          <a:bodyPr/>
          <a:lstStyle/>
          <a:p>
            <a:fld id="{69A244F9-5DAE-499B-9916-217FA9EE43FC}" type="slidenum">
              <a:rPr lang="en-US" smtClean="0"/>
              <a:t>16</a:t>
            </a:fld>
            <a:endParaRPr lang="en-US"/>
          </a:p>
        </p:txBody>
      </p:sp>
    </p:spTree>
    <p:extLst>
      <p:ext uri="{BB962C8B-B14F-4D97-AF65-F5344CB8AC3E}">
        <p14:creationId xmlns:p14="http://schemas.microsoft.com/office/powerpoint/2010/main" val="350883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0C15D3E-8F11-4E48-920E-2D43DED52607}" type="slidenum">
              <a:rPr lang="en-US" smtClean="0"/>
              <a:t>19</a:t>
            </a:fld>
            <a:endParaRPr lang="en-US"/>
          </a:p>
        </p:txBody>
      </p:sp>
    </p:spTree>
    <p:extLst>
      <p:ext uri="{BB962C8B-B14F-4D97-AF65-F5344CB8AC3E}">
        <p14:creationId xmlns:p14="http://schemas.microsoft.com/office/powerpoint/2010/main" val="2910787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A244F9-5DAE-499B-9916-217FA9EE43FC}" type="slidenum">
              <a:rPr lang="en-US" smtClean="0"/>
              <a:t>23</a:t>
            </a:fld>
            <a:endParaRPr lang="en-US"/>
          </a:p>
        </p:txBody>
      </p:sp>
    </p:spTree>
    <p:extLst>
      <p:ext uri="{BB962C8B-B14F-4D97-AF65-F5344CB8AC3E}">
        <p14:creationId xmlns:p14="http://schemas.microsoft.com/office/powerpoint/2010/main" val="1994412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where I am going back to the Master Community Builder Program, which operates with a pedagogical framework that centers the well-being of all life, human and planetary.</a:t>
            </a:r>
          </a:p>
          <a:p>
            <a:r>
              <a:rPr lang="en-US" dirty="0"/>
              <a:t>Research title…</a:t>
            </a:r>
          </a:p>
        </p:txBody>
      </p:sp>
      <p:sp>
        <p:nvSpPr>
          <p:cNvPr id="4" name="Slide Number Placeholder 3"/>
          <p:cNvSpPr>
            <a:spLocks noGrp="1"/>
          </p:cNvSpPr>
          <p:nvPr>
            <p:ph type="sldNum" sz="quarter" idx="5"/>
          </p:nvPr>
        </p:nvSpPr>
        <p:spPr/>
        <p:txBody>
          <a:bodyPr/>
          <a:lstStyle/>
          <a:p>
            <a:fld id="{69A244F9-5DAE-499B-9916-217FA9EE43FC}" type="slidenum">
              <a:rPr lang="en-US" smtClean="0"/>
              <a:t>24</a:t>
            </a:fld>
            <a:endParaRPr lang="en-US"/>
          </a:p>
        </p:txBody>
      </p:sp>
    </p:spTree>
    <p:extLst>
      <p:ext uri="{BB962C8B-B14F-4D97-AF65-F5344CB8AC3E}">
        <p14:creationId xmlns:p14="http://schemas.microsoft.com/office/powerpoint/2010/main" val="294643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E90E2-4249-9761-BF98-8C86E82528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3D743D-26AC-BFE5-7487-7709B919C5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3003F4A-2CEB-32DA-849E-DEBBD4E72C0C}"/>
              </a:ext>
            </a:extLst>
          </p:cNvPr>
          <p:cNvSpPr>
            <a:spLocks noGrp="1"/>
          </p:cNvSpPr>
          <p:nvPr>
            <p:ph type="dt" sz="half" idx="10"/>
          </p:nvPr>
        </p:nvSpPr>
        <p:spPr/>
        <p:txBody>
          <a:bodyPr/>
          <a:lstStyle/>
          <a:p>
            <a:pPr algn="r"/>
            <a:fld id="{1449AA12-8195-4182-A7AC-2E7E59DFBDAF}" type="datetimeFigureOut">
              <a:rPr lang="en-US" smtClean="0"/>
              <a:pPr algn="r"/>
              <a:t>5/15/2024</a:t>
            </a:fld>
            <a:endParaRPr lang="en-US"/>
          </a:p>
        </p:txBody>
      </p:sp>
      <p:sp>
        <p:nvSpPr>
          <p:cNvPr id="5" name="Footer Placeholder 4">
            <a:extLst>
              <a:ext uri="{FF2B5EF4-FFF2-40B4-BE49-F238E27FC236}">
                <a16:creationId xmlns:a16="http://schemas.microsoft.com/office/drawing/2014/main" id="{D0E24F45-2588-8C82-3F47-1B33C1C82C19}"/>
              </a:ext>
            </a:extLst>
          </p:cNvPr>
          <p:cNvSpPr>
            <a:spLocks noGrp="1"/>
          </p:cNvSpPr>
          <p:nvPr>
            <p:ph type="ftr" sz="quarter" idx="11"/>
          </p:nvPr>
        </p:nvSpPr>
        <p:spPr/>
        <p:txBody>
          <a:bodyPr/>
          <a:lstStyle/>
          <a:p>
            <a:pPr algn="l"/>
            <a:endParaRPr lang="en-US" dirty="0"/>
          </a:p>
        </p:txBody>
      </p:sp>
      <p:sp>
        <p:nvSpPr>
          <p:cNvPr id="6" name="Slide Number Placeholder 5">
            <a:extLst>
              <a:ext uri="{FF2B5EF4-FFF2-40B4-BE49-F238E27FC236}">
                <a16:creationId xmlns:a16="http://schemas.microsoft.com/office/drawing/2014/main" id="{24FAF0A2-7B69-AD07-236F-5A0E1691D864}"/>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180592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8646-C297-923F-82ED-BBCE72433B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14E84BC-8522-36AC-DC02-9C126710CB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A5EBC2-7884-DBB1-EA3B-A7C9FBFF3E8B}"/>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5" name="Footer Placeholder 4">
            <a:extLst>
              <a:ext uri="{FF2B5EF4-FFF2-40B4-BE49-F238E27FC236}">
                <a16:creationId xmlns:a16="http://schemas.microsoft.com/office/drawing/2014/main" id="{81D8C59E-ABB6-8B6B-7729-1EC5D233E9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34BB61-153B-6760-C1F0-6B3250D61880}"/>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969921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CB34FE-E730-5FDF-A173-9BCD09A0E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D85EE8-F948-678F-A96B-91E294E4C9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403D27-3630-8BDE-AD18-CF94AA3BD7CF}"/>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5" name="Footer Placeholder 4">
            <a:extLst>
              <a:ext uri="{FF2B5EF4-FFF2-40B4-BE49-F238E27FC236}">
                <a16:creationId xmlns:a16="http://schemas.microsoft.com/office/drawing/2014/main" id="{27D5EB88-F7A6-9635-F862-62AA61576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2E3943-88E1-940B-BC51-FB29B6A1D8E9}"/>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46542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B6B8-8706-04AC-821A-9C5F7495D9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E0E36C-9D44-578C-59A9-B54F35C449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E308F-4BEC-4C0E-47E4-1E93016757E2}"/>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5" name="Footer Placeholder 4">
            <a:extLst>
              <a:ext uri="{FF2B5EF4-FFF2-40B4-BE49-F238E27FC236}">
                <a16:creationId xmlns:a16="http://schemas.microsoft.com/office/drawing/2014/main" id="{3B4E1FB1-9B96-DEF2-FFFA-C2BC30BDC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45B700-98BA-A843-11A0-9AE938AA717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615979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5D57D-E7EF-38E2-22A2-560CA574B9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79BDC0-CD04-DA10-03F4-D778F7A5DE4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ABBFFD-325A-9118-6242-7E00CE27F0CC}"/>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5" name="Footer Placeholder 4">
            <a:extLst>
              <a:ext uri="{FF2B5EF4-FFF2-40B4-BE49-F238E27FC236}">
                <a16:creationId xmlns:a16="http://schemas.microsoft.com/office/drawing/2014/main" id="{BA6447A0-727E-BB1E-C55D-0969919B7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1942D0-285E-E3A7-AAC6-B1CB1ADD3FF8}"/>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67021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46541-3F02-5210-31C7-940812AE808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0D189A-76A1-7C31-6899-1C11C9CF5F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85F4DA-AF26-A790-9D74-EC15CA331E1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B05950-649F-2D08-D72B-D09237E033C3}"/>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6" name="Footer Placeholder 5">
            <a:extLst>
              <a:ext uri="{FF2B5EF4-FFF2-40B4-BE49-F238E27FC236}">
                <a16:creationId xmlns:a16="http://schemas.microsoft.com/office/drawing/2014/main" id="{0548A6C3-729F-F587-7CD3-BACE68D82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557782-9B02-D12C-6741-2B0FBE4EEE57}"/>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457812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7C8F-310B-9A73-8CA7-8B1969D217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12C7AC-1430-8BDD-FD67-2EE16D50D2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5C2DAF-8D88-72CD-DC82-80FC1B03DC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08A578-34F5-F431-ADA2-E3D56591A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88C818-E272-0133-C1A9-26BC92E514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D713F89-29B6-A4E1-9313-8A6342E0FD0A}"/>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8" name="Footer Placeholder 7">
            <a:extLst>
              <a:ext uri="{FF2B5EF4-FFF2-40B4-BE49-F238E27FC236}">
                <a16:creationId xmlns:a16="http://schemas.microsoft.com/office/drawing/2014/main" id="{FECD2A8C-DD7A-33F4-00CF-936304B6B4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E8244B-68EA-1E0A-6E48-EA31FAA6B4D2}"/>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756474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84B00-7EC3-E361-0526-323CB8E755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47EC3C-FBBF-2437-E4A3-585031E4FEE7}"/>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4" name="Footer Placeholder 3">
            <a:extLst>
              <a:ext uri="{FF2B5EF4-FFF2-40B4-BE49-F238E27FC236}">
                <a16:creationId xmlns:a16="http://schemas.microsoft.com/office/drawing/2014/main" id="{44F7B2C2-5557-E3FC-FB53-719DCFDFDC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C50E64-C950-CE95-EC8C-AA52A9347CE9}"/>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2293153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E10B28-ECD7-278D-988A-B007C29E0243}"/>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3" name="Footer Placeholder 2">
            <a:extLst>
              <a:ext uri="{FF2B5EF4-FFF2-40B4-BE49-F238E27FC236}">
                <a16:creationId xmlns:a16="http://schemas.microsoft.com/office/drawing/2014/main" id="{D70B6F92-A4E4-694F-3235-09A5836DA4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B6CEE2-B7E2-3215-95CA-73E6CED6B744}"/>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308186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A430E-2636-0C9A-011F-6BCF6E296A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5C7F230-1EEF-0880-01F6-F03698AC00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71BF7A-3098-8C11-0C8F-EA8EDFA2AA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C39EC8-DE8D-D758-3553-2512F104F9CB}"/>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6" name="Footer Placeholder 5">
            <a:extLst>
              <a:ext uri="{FF2B5EF4-FFF2-40B4-BE49-F238E27FC236}">
                <a16:creationId xmlns:a16="http://schemas.microsoft.com/office/drawing/2014/main" id="{6382044E-4BE3-7368-5B82-99DB251E7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1F2E05-D631-CAAA-2EFD-8E2D96D98B84}"/>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55466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FA998-9A31-5667-3053-09F85534FD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7FF829-D7C4-6A3C-8916-9D980C20DD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0FEDD5-EDF4-394C-8829-6C42AAA5FE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E8B7A5-DF58-C37A-C217-8919B3833EE5}"/>
              </a:ext>
            </a:extLst>
          </p:cNvPr>
          <p:cNvSpPr>
            <a:spLocks noGrp="1"/>
          </p:cNvSpPr>
          <p:nvPr>
            <p:ph type="dt" sz="half" idx="10"/>
          </p:nvPr>
        </p:nvSpPr>
        <p:spPr/>
        <p:txBody>
          <a:bodyPr/>
          <a:lstStyle/>
          <a:p>
            <a:fld id="{1449AA12-8195-4182-A7AC-2E7E59DFBDAF}" type="datetimeFigureOut">
              <a:rPr lang="en-US" smtClean="0"/>
              <a:t>5/15/2024</a:t>
            </a:fld>
            <a:endParaRPr lang="en-US"/>
          </a:p>
        </p:txBody>
      </p:sp>
      <p:sp>
        <p:nvSpPr>
          <p:cNvPr id="6" name="Footer Placeholder 5">
            <a:extLst>
              <a:ext uri="{FF2B5EF4-FFF2-40B4-BE49-F238E27FC236}">
                <a16:creationId xmlns:a16="http://schemas.microsoft.com/office/drawing/2014/main" id="{ACFA4007-3899-6E6D-E427-68AE00454F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554741-852E-BF3B-2E61-F4CBB5A93101}"/>
              </a:ext>
            </a:extLst>
          </p:cNvPr>
          <p:cNvSpPr>
            <a:spLocks noGrp="1"/>
          </p:cNvSpPr>
          <p:nvPr>
            <p:ph type="sldNum" sz="quarter" idx="12"/>
          </p:nvPr>
        </p:nvSpPr>
        <p:spPr/>
        <p:txBody>
          <a:bodyPr/>
          <a:lstStyle/>
          <a:p>
            <a:fld id="{14DFC975-2FD7-44A5-9E78-ECBA46156075}" type="slidenum">
              <a:rPr lang="en-US" smtClean="0"/>
              <a:t>‹#›</a:t>
            </a:fld>
            <a:endParaRPr lang="en-US"/>
          </a:p>
        </p:txBody>
      </p:sp>
    </p:spTree>
    <p:extLst>
      <p:ext uri="{BB962C8B-B14F-4D97-AF65-F5344CB8AC3E}">
        <p14:creationId xmlns:p14="http://schemas.microsoft.com/office/powerpoint/2010/main" val="114820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F5F528-67E7-69D5-9A10-10810959A5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7EFD5C-33D4-0440-A359-2C688EF1E7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6F3C7-E735-A09F-C4FE-8F7898DA14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449AA12-8195-4182-A7AC-2E7E59DFBDAF}" type="datetimeFigureOut">
              <a:rPr lang="en-US" smtClean="0"/>
              <a:pPr/>
              <a:t>5/15/2024</a:t>
            </a:fld>
            <a:endParaRPr lang="en-US"/>
          </a:p>
        </p:txBody>
      </p:sp>
      <p:sp>
        <p:nvSpPr>
          <p:cNvPr id="5" name="Footer Placeholder 4">
            <a:extLst>
              <a:ext uri="{FF2B5EF4-FFF2-40B4-BE49-F238E27FC236}">
                <a16:creationId xmlns:a16="http://schemas.microsoft.com/office/drawing/2014/main" id="{DB92D134-206C-8E1C-ED06-229987D241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1266E0D2-9304-0073-5928-7F90FD76B5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4DFC975-2FD7-44A5-9E78-ECBA46156075}" type="slidenum">
              <a:rPr lang="en-US" smtClean="0"/>
              <a:pPr/>
              <a:t>‹#›</a:t>
            </a:fld>
            <a:endParaRPr lang="en-US"/>
          </a:p>
        </p:txBody>
      </p:sp>
    </p:spTree>
    <p:extLst>
      <p:ext uri="{BB962C8B-B14F-4D97-AF65-F5344CB8AC3E}">
        <p14:creationId xmlns:p14="http://schemas.microsoft.com/office/powerpoint/2010/main" val="4213050488"/>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microsoft.com/office/2011/relationships/webextension" Target="../webextensions/webextension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1/relationships/webextension" Target="../webextensions/webextension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red smoke&#10;&#10;Description automatically generated">
            <a:extLst>
              <a:ext uri="{FF2B5EF4-FFF2-40B4-BE49-F238E27FC236}">
                <a16:creationId xmlns:a16="http://schemas.microsoft.com/office/drawing/2014/main" id="{BA60A66E-22D0-4DBE-B50D-54857C07D1F9}"/>
              </a:ext>
            </a:extLst>
          </p:cNvPr>
          <p:cNvPicPr>
            <a:picLocks noChangeAspect="1"/>
          </p:cNvPicPr>
          <p:nvPr/>
        </p:nvPicPr>
        <p:blipFill rotWithShape="1">
          <a:blip r:embed="rId2"/>
          <a:srcRect t="9091" r="18989"/>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0B49DE4-6559-C1AF-4759-B2140D361075}"/>
              </a:ext>
            </a:extLst>
          </p:cNvPr>
          <p:cNvSpPr>
            <a:spLocks noGrp="1"/>
          </p:cNvSpPr>
          <p:nvPr>
            <p:ph type="ctrTitle"/>
          </p:nvPr>
        </p:nvSpPr>
        <p:spPr>
          <a:xfrm>
            <a:off x="477981" y="1122363"/>
            <a:ext cx="4023360" cy="3204134"/>
          </a:xfrm>
        </p:spPr>
        <p:txBody>
          <a:bodyPr anchor="b">
            <a:normAutofit/>
          </a:bodyPr>
          <a:lstStyle/>
          <a:p>
            <a:pPr algn="l"/>
            <a:r>
              <a:rPr lang="en-US" sz="4100" dirty="0"/>
              <a:t>Critical AI Literacy</a:t>
            </a:r>
          </a:p>
        </p:txBody>
      </p:sp>
      <p:sp>
        <p:nvSpPr>
          <p:cNvPr id="3" name="Subtitle 2">
            <a:extLst>
              <a:ext uri="{FF2B5EF4-FFF2-40B4-BE49-F238E27FC236}">
                <a16:creationId xmlns:a16="http://schemas.microsoft.com/office/drawing/2014/main" id="{0C148DEC-6EA6-AB30-503A-89CA4BD5FD97}"/>
              </a:ext>
            </a:extLst>
          </p:cNvPr>
          <p:cNvSpPr>
            <a:spLocks noGrp="1"/>
          </p:cNvSpPr>
          <p:nvPr>
            <p:ph type="subTitle" idx="1"/>
          </p:nvPr>
        </p:nvSpPr>
        <p:spPr>
          <a:xfrm>
            <a:off x="477980" y="4872922"/>
            <a:ext cx="4823862" cy="1208141"/>
          </a:xfrm>
        </p:spPr>
        <p:txBody>
          <a:bodyPr>
            <a:normAutofit/>
          </a:bodyPr>
          <a:lstStyle/>
          <a:p>
            <a:pPr algn="l"/>
            <a:r>
              <a:rPr lang="en-US" sz="2000" dirty="0"/>
              <a:t>Julika von Stackelberg, Ph.D. Candidate</a:t>
            </a:r>
          </a:p>
          <a:p>
            <a:pPr algn="l"/>
            <a:r>
              <a:rPr lang="en-US" sz="2000" dirty="0"/>
              <a:t>NETC 2024, May 15</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168B340F-6C23-F57B-8B86-685B701DA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980" y="5735637"/>
            <a:ext cx="5257811" cy="914402"/>
          </a:xfrm>
          <a:prstGeom prst="rect">
            <a:avLst/>
          </a:prstGeom>
        </p:spPr>
      </p:pic>
    </p:spTree>
    <p:extLst>
      <p:ext uri="{BB962C8B-B14F-4D97-AF65-F5344CB8AC3E}">
        <p14:creationId xmlns:p14="http://schemas.microsoft.com/office/powerpoint/2010/main" val="103874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39A39BD-1325-75D2-0CDF-6111481EC217}"/>
              </a:ext>
            </a:extLst>
          </p:cNvPr>
          <p:cNvPicPr>
            <a:picLocks noChangeAspect="1"/>
          </p:cNvPicPr>
          <p:nvPr/>
        </p:nvPicPr>
        <p:blipFill rotWithShape="1">
          <a:blip r:embed="rId2">
            <a:alphaModFix amt="50000"/>
          </a:blip>
          <a:srcRect l="786" r="10348"/>
          <a:stretch/>
        </p:blipFill>
        <p:spPr>
          <a:xfrm>
            <a:off x="20" y="10"/>
            <a:ext cx="12188930" cy="6857990"/>
          </a:xfrm>
          <a:prstGeom prst="rect">
            <a:avLst/>
          </a:prstGeom>
        </p:spPr>
      </p:pic>
      <p:sp>
        <p:nvSpPr>
          <p:cNvPr id="4" name="Title 3">
            <a:extLst>
              <a:ext uri="{FF2B5EF4-FFF2-40B4-BE49-F238E27FC236}">
                <a16:creationId xmlns:a16="http://schemas.microsoft.com/office/drawing/2014/main" id="{70F36E1D-44A2-EBF9-1411-83078114B6E6}"/>
              </a:ext>
            </a:extLst>
          </p:cNvPr>
          <p:cNvSpPr>
            <a:spLocks noGrp="1"/>
          </p:cNvSpPr>
          <p:nvPr>
            <p:ph type="ctrTitle"/>
          </p:nvPr>
        </p:nvSpPr>
        <p:spPr>
          <a:xfrm>
            <a:off x="1524000" y="1122363"/>
            <a:ext cx="9144000" cy="3063240"/>
          </a:xfrm>
        </p:spPr>
        <p:txBody>
          <a:bodyPr>
            <a:normAutofit/>
          </a:bodyPr>
          <a:lstStyle/>
          <a:p>
            <a:r>
              <a:rPr lang="en-US" sz="6600">
                <a:solidFill>
                  <a:schemeClr val="bg1"/>
                </a:solidFill>
              </a:rPr>
              <a:t>Science, Technology &amp; Society</a:t>
            </a:r>
          </a:p>
        </p:txBody>
      </p:sp>
      <p:sp>
        <p:nvSpPr>
          <p:cNvPr id="17"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31591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E09E8-5DC6-C6DA-DC97-F72AA7D5792E}"/>
              </a:ext>
            </a:extLst>
          </p:cNvPr>
          <p:cNvSpPr>
            <a:spLocks noGrp="1"/>
          </p:cNvSpPr>
          <p:nvPr>
            <p:ph type="title"/>
          </p:nvPr>
        </p:nvSpPr>
        <p:spPr>
          <a:xfrm>
            <a:off x="838200" y="557189"/>
            <a:ext cx="3374136" cy="5567891"/>
          </a:xfrm>
        </p:spPr>
        <p:txBody>
          <a:bodyPr>
            <a:normAutofit/>
          </a:bodyPr>
          <a:lstStyle/>
          <a:p>
            <a:r>
              <a:rPr lang="en-US" sz="5200" b="1" dirty="0"/>
              <a:t>S</a:t>
            </a:r>
            <a:r>
              <a:rPr lang="en-US" sz="5200" dirty="0"/>
              <a:t>cience &amp; Objectivity</a:t>
            </a:r>
          </a:p>
        </p:txBody>
      </p:sp>
      <p:graphicFrame>
        <p:nvGraphicFramePr>
          <p:cNvPr id="5" name="Content Placeholder 2">
            <a:extLst>
              <a:ext uri="{FF2B5EF4-FFF2-40B4-BE49-F238E27FC236}">
                <a16:creationId xmlns:a16="http://schemas.microsoft.com/office/drawing/2014/main" id="{199AD5BA-4DAF-ECC0-CD47-2EBE091B1D10}"/>
              </a:ext>
            </a:extLst>
          </p:cNvPr>
          <p:cNvGraphicFramePr>
            <a:graphicFrameLocks noGrp="1"/>
          </p:cNvGraphicFramePr>
          <p:nvPr>
            <p:ph idx="1"/>
            <p:extLst>
              <p:ext uri="{D42A27DB-BD31-4B8C-83A1-F6EECF244321}">
                <p14:modId xmlns:p14="http://schemas.microsoft.com/office/powerpoint/2010/main" val="158011999"/>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32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7FD9-E509-A38A-E800-8255A2BA6F85}"/>
              </a:ext>
            </a:extLst>
          </p:cNvPr>
          <p:cNvSpPr>
            <a:spLocks noGrp="1"/>
          </p:cNvSpPr>
          <p:nvPr>
            <p:ph type="title"/>
          </p:nvPr>
        </p:nvSpPr>
        <p:spPr>
          <a:xfrm>
            <a:off x="876693" y="741391"/>
            <a:ext cx="4355265" cy="1616203"/>
          </a:xfrm>
        </p:spPr>
        <p:txBody>
          <a:bodyPr anchor="b">
            <a:normAutofit/>
          </a:bodyPr>
          <a:lstStyle/>
          <a:p>
            <a:r>
              <a:rPr lang="en-US" sz="3200" dirty="0"/>
              <a:t>Role of </a:t>
            </a:r>
            <a:r>
              <a:rPr lang="en-US" sz="3200" b="1" dirty="0"/>
              <a:t>T</a:t>
            </a:r>
            <a:r>
              <a:rPr lang="en-US" sz="3200" dirty="0"/>
              <a:t>echnology</a:t>
            </a:r>
          </a:p>
        </p:txBody>
      </p:sp>
      <p:sp>
        <p:nvSpPr>
          <p:cNvPr id="3" name="Content Placeholder 2">
            <a:extLst>
              <a:ext uri="{FF2B5EF4-FFF2-40B4-BE49-F238E27FC236}">
                <a16:creationId xmlns:a16="http://schemas.microsoft.com/office/drawing/2014/main" id="{577CBDC2-CFF0-F4E1-27A1-1A025DCA769D}"/>
              </a:ext>
            </a:extLst>
          </p:cNvPr>
          <p:cNvSpPr>
            <a:spLocks noGrp="1"/>
          </p:cNvSpPr>
          <p:nvPr>
            <p:ph idx="1"/>
          </p:nvPr>
        </p:nvSpPr>
        <p:spPr>
          <a:xfrm>
            <a:off x="876692" y="2533476"/>
            <a:ext cx="4355265" cy="3447832"/>
          </a:xfrm>
        </p:spPr>
        <p:txBody>
          <a:bodyPr anchor="t">
            <a:normAutofit/>
          </a:bodyPr>
          <a:lstStyle/>
          <a:p>
            <a:r>
              <a:rPr lang="en-US" sz="2000" dirty="0"/>
              <a:t>Address and solve complex problems like changes in our climate, depletion of resources, etc.</a:t>
            </a:r>
          </a:p>
          <a:p>
            <a:pPr marL="0" indent="0">
              <a:buNone/>
            </a:pPr>
            <a:r>
              <a:rPr lang="en-US" sz="2000" dirty="0">
                <a:sym typeface="Wingdings" panose="05000000000000000000" pitchFamily="2" charset="2"/>
              </a:rPr>
              <a:t>	 requires an infrastructure</a:t>
            </a:r>
            <a:endParaRPr lang="en-US" sz="2000" dirty="0"/>
          </a:p>
        </p:txBody>
      </p:sp>
      <p:pic>
        <p:nvPicPr>
          <p:cNvPr id="5" name="Picture 4" descr="White puzzle with one red piece">
            <a:extLst>
              <a:ext uri="{FF2B5EF4-FFF2-40B4-BE49-F238E27FC236}">
                <a16:creationId xmlns:a16="http://schemas.microsoft.com/office/drawing/2014/main" id="{A00BAE56-D8AF-03A6-7595-C56F2E4A1CF6}"/>
              </a:ext>
            </a:extLst>
          </p:cNvPr>
          <p:cNvPicPr>
            <a:picLocks noChangeAspect="1"/>
          </p:cNvPicPr>
          <p:nvPr/>
        </p:nvPicPr>
        <p:blipFill rotWithShape="1">
          <a:blip r:embed="rId2"/>
          <a:srcRect l="25802" r="24198"/>
          <a:stretch/>
        </p:blipFill>
        <p:spPr>
          <a:xfrm>
            <a:off x="6096000" y="10"/>
            <a:ext cx="6095999"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69424" y="3028872"/>
            <a:ext cx="1559464" cy="6106313"/>
          </a:xfrm>
          <a:prstGeom prst="rect">
            <a:avLst/>
          </a:prstGeom>
          <a:gradFill>
            <a:gsLst>
              <a:gs pos="0">
                <a:schemeClr val="accent5">
                  <a:alpha val="77000"/>
                </a:schemeClr>
              </a:gs>
              <a:gs pos="57000">
                <a:schemeClr val="accent5">
                  <a:lumMod val="60000"/>
                  <a:lumOff val="40000"/>
                  <a:alpha val="0"/>
                </a:schemeClr>
              </a:gs>
            </a:gsLst>
            <a:lin ang="11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C3A50E9-9119-7BC3-083B-2D84CCC78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15441" y="-3760"/>
            <a:ext cx="2176557" cy="6857999"/>
          </a:xfrm>
          <a:prstGeom prst="rect">
            <a:avLst/>
          </a:prstGeom>
          <a:gradFill flip="none" rotWithShape="1">
            <a:gsLst>
              <a:gs pos="0">
                <a:schemeClr val="accent2"/>
              </a:gs>
              <a:gs pos="40000">
                <a:schemeClr val="accent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096000" y="5502302"/>
            <a:ext cx="6106314" cy="1359456"/>
          </a:xfrm>
          <a:prstGeom prst="rect">
            <a:avLst/>
          </a:prstGeom>
          <a:gradFill flip="none" rotWithShape="1">
            <a:gsLst>
              <a:gs pos="0">
                <a:schemeClr val="accent2">
                  <a:alpha val="89000"/>
                </a:schemeClr>
              </a:gs>
              <a:gs pos="38000">
                <a:schemeClr val="accent5">
                  <a:lumMod val="60000"/>
                  <a:lumOff val="40000"/>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26892" y="2939627"/>
            <a:ext cx="3162908" cy="3914612"/>
          </a:xfrm>
          <a:prstGeom prst="rect">
            <a:avLst/>
          </a:prstGeom>
          <a:gradFill flip="none" rotWithShape="1">
            <a:gsLst>
              <a:gs pos="0">
                <a:schemeClr val="accent5">
                  <a:lumMod val="60000"/>
                  <a:lumOff val="40000"/>
                </a:schemeClr>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Tree>
    <p:extLst>
      <p:ext uri="{BB962C8B-B14F-4D97-AF65-F5344CB8AC3E}">
        <p14:creationId xmlns:p14="http://schemas.microsoft.com/office/powerpoint/2010/main" val="12487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Hot air balloon taking off in desert under Milky Way">
            <a:extLst>
              <a:ext uri="{FF2B5EF4-FFF2-40B4-BE49-F238E27FC236}">
                <a16:creationId xmlns:a16="http://schemas.microsoft.com/office/drawing/2014/main" id="{A98EE253-EA07-AF41-D60C-FED2304B97E1}"/>
              </a:ext>
            </a:extLst>
          </p:cNvPr>
          <p:cNvPicPr>
            <a:picLocks noChangeAspect="1"/>
          </p:cNvPicPr>
          <p:nvPr/>
        </p:nvPicPr>
        <p:blipFill rotWithShape="1">
          <a:blip r:embed="rId2"/>
          <a:srcRect r="27530" b="-2"/>
          <a:stretch/>
        </p:blipFill>
        <p:spPr>
          <a:xfrm>
            <a:off x="20" y="10"/>
            <a:ext cx="7390243" cy="6857990"/>
          </a:xfrm>
          <a:prstGeom prst="rect">
            <a:avLst/>
          </a:prstGeom>
        </p:spPr>
      </p:pic>
      <p:sp>
        <p:nvSpPr>
          <p:cNvPr id="9" name="Rectangle 8">
            <a:extLst>
              <a:ext uri="{FF2B5EF4-FFF2-40B4-BE49-F238E27FC236}">
                <a16:creationId xmlns:a16="http://schemas.microsoft.com/office/drawing/2014/main" id="{AE3A741D-C19B-960A-5803-1C58871478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79677" y="2347416"/>
            <a:ext cx="1630908" cy="7390262"/>
          </a:xfrm>
          <a:prstGeom prst="rect">
            <a:avLst/>
          </a:prstGeom>
          <a:gradFill>
            <a:gsLst>
              <a:gs pos="0">
                <a:schemeClr val="accent5"/>
              </a:gs>
              <a:gs pos="47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39DE25-0E4E-0AA7-0932-1D78C2372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919061" y="1919060"/>
            <a:ext cx="6854280" cy="3016159"/>
          </a:xfrm>
          <a:prstGeom prst="rect">
            <a:avLst/>
          </a:prstGeom>
          <a:gradFill flip="none" rotWithShape="1">
            <a:gsLst>
              <a:gs pos="0">
                <a:schemeClr val="accent5"/>
              </a:gs>
              <a:gs pos="47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8D6EA299-0840-6DEA-E670-C49AEBC87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61657" y="4425055"/>
            <a:ext cx="2928605" cy="2432945"/>
          </a:xfrm>
          <a:prstGeom prst="rect">
            <a:avLst/>
          </a:prstGeom>
          <a:gradFill flip="none" rotWithShape="1">
            <a:gsLst>
              <a:gs pos="0">
                <a:schemeClr val="accent2"/>
              </a:gs>
              <a:gs pos="51000">
                <a:schemeClr val="accent5">
                  <a:lumMod val="60000"/>
                  <a:lumOff val="40000"/>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3" name="Content Placeholder 2">
            <a:extLst>
              <a:ext uri="{FF2B5EF4-FFF2-40B4-BE49-F238E27FC236}">
                <a16:creationId xmlns:a16="http://schemas.microsoft.com/office/drawing/2014/main" id="{577CBDC2-CFF0-F4E1-27A1-1A025DCA769D}"/>
              </a:ext>
            </a:extLst>
          </p:cNvPr>
          <p:cNvSpPr>
            <a:spLocks noGrp="1"/>
          </p:cNvSpPr>
          <p:nvPr>
            <p:ph idx="1"/>
          </p:nvPr>
        </p:nvSpPr>
        <p:spPr>
          <a:xfrm>
            <a:off x="8079978" y="2533476"/>
            <a:ext cx="3369234" cy="3447832"/>
          </a:xfrm>
        </p:spPr>
        <p:txBody>
          <a:bodyPr anchor="t">
            <a:normAutofit/>
          </a:bodyPr>
          <a:lstStyle/>
          <a:p>
            <a:pPr marL="0" indent="0">
              <a:buNone/>
            </a:pPr>
            <a:r>
              <a:rPr lang="en-US" sz="2000" dirty="0"/>
              <a:t>Summarizes into a Sociotechnical Imaginary</a:t>
            </a:r>
          </a:p>
          <a:p>
            <a:pPr marL="0" indent="0">
              <a:buNone/>
            </a:pPr>
            <a:r>
              <a:rPr lang="en-US" sz="2000" dirty="0">
                <a:sym typeface="Wingdings" panose="05000000000000000000" pitchFamily="2" charset="2"/>
              </a:rPr>
              <a:t> </a:t>
            </a:r>
            <a:r>
              <a:rPr lang="en-US" sz="2000" b="1" dirty="0">
                <a:sym typeface="Wingdings" panose="05000000000000000000" pitchFamily="2" charset="2"/>
              </a:rPr>
              <a:t>S</a:t>
            </a:r>
            <a:r>
              <a:rPr lang="en-US" sz="2000" dirty="0">
                <a:sym typeface="Wingdings" panose="05000000000000000000" pitchFamily="2" charset="2"/>
              </a:rPr>
              <a:t>ociety</a:t>
            </a:r>
            <a:endParaRPr lang="en-US" sz="2000" dirty="0"/>
          </a:p>
        </p:txBody>
      </p:sp>
    </p:spTree>
    <p:extLst>
      <p:ext uri="{BB962C8B-B14F-4D97-AF65-F5344CB8AC3E}">
        <p14:creationId xmlns:p14="http://schemas.microsoft.com/office/powerpoint/2010/main" val="4182054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E5E725-ADBA-F9DB-E6A1-B6EFB2032283}"/>
              </a:ext>
            </a:extLst>
          </p:cNvPr>
          <p:cNvSpPr>
            <a:spLocks noGrp="1"/>
          </p:cNvSpPr>
          <p:nvPr>
            <p:ph type="title"/>
          </p:nvPr>
        </p:nvSpPr>
        <p:spPr>
          <a:xfrm>
            <a:off x="838200" y="557188"/>
            <a:ext cx="10515600" cy="1133499"/>
          </a:xfrm>
        </p:spPr>
        <p:txBody>
          <a:bodyPr>
            <a:normAutofit/>
          </a:bodyPr>
          <a:lstStyle/>
          <a:p>
            <a:pPr algn="ctr"/>
            <a:r>
              <a:rPr lang="en-US" sz="5200"/>
              <a:t>What is a Social Imaginary?</a:t>
            </a:r>
          </a:p>
        </p:txBody>
      </p:sp>
      <p:graphicFrame>
        <p:nvGraphicFramePr>
          <p:cNvPr id="5" name="Content Placeholder 2">
            <a:extLst>
              <a:ext uri="{FF2B5EF4-FFF2-40B4-BE49-F238E27FC236}">
                <a16:creationId xmlns:a16="http://schemas.microsoft.com/office/drawing/2014/main" id="{2458644B-3E0F-96B4-DFD9-0B1E31D7A948}"/>
              </a:ext>
            </a:extLst>
          </p:cNvPr>
          <p:cNvGraphicFramePr>
            <a:graphicFrameLocks noGrp="1"/>
          </p:cNvGraphicFramePr>
          <p:nvPr>
            <p:ph idx="1"/>
            <p:extLst>
              <p:ext uri="{D42A27DB-BD31-4B8C-83A1-F6EECF244321}">
                <p14:modId xmlns:p14="http://schemas.microsoft.com/office/powerpoint/2010/main" val="1867692460"/>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942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E09E8-5DC6-C6DA-DC97-F72AA7D5792E}"/>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Sociotechnical Imaginaries</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B50063-9DEF-540C-6480-505EE8A1ED15}"/>
              </a:ext>
            </a:extLst>
          </p:cNvPr>
          <p:cNvSpPr>
            <a:spLocks noGrp="1"/>
          </p:cNvSpPr>
          <p:nvPr>
            <p:ph idx="1"/>
          </p:nvPr>
        </p:nvSpPr>
        <p:spPr>
          <a:xfrm>
            <a:off x="1155548" y="2217343"/>
            <a:ext cx="9880893" cy="3959619"/>
          </a:xfrm>
        </p:spPr>
        <p:txBody>
          <a:bodyPr>
            <a:normAutofit/>
          </a:bodyPr>
          <a:lstStyle/>
          <a:p>
            <a:pPr marL="0" indent="0">
              <a:buNone/>
            </a:pPr>
            <a:r>
              <a:rPr lang="en-US" sz="2400" dirty="0"/>
              <a:t>Sociotechnical imaginaries emerged as a concept to understand the connection between science and technology and how each was shaped by the forms and values of a society (Tidwell &amp; Tidwell, 2017).</a:t>
            </a:r>
          </a:p>
        </p:txBody>
      </p:sp>
    </p:spTree>
    <p:extLst>
      <p:ext uri="{BB962C8B-B14F-4D97-AF65-F5344CB8AC3E}">
        <p14:creationId xmlns:p14="http://schemas.microsoft.com/office/powerpoint/2010/main" val="3995346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E1BEB12-92AF-4445-98AD-4C7756E7C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522C2C-7B5C-48A7-A969-03941E5D2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id="{9C682A1A-5B2D-4111-BBD6-62016563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D6EE29F2-D77F-4BD0-A20B-334D316A1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id="{22D09ED2-868F-42C6-866E-F92E0CEF31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F5E8E17-E628-C127-5931-ACF4581B4646}"/>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en-US" sz="6000" kern="1200" dirty="0">
                <a:solidFill>
                  <a:schemeClr val="tx1"/>
                </a:solidFill>
                <a:latin typeface="+mj-lt"/>
                <a:ea typeface="+mj-ea"/>
                <a:cs typeface="+mj-cs"/>
              </a:rPr>
              <a:t>Are We Reproducing the Past?</a:t>
            </a:r>
          </a:p>
        </p:txBody>
      </p:sp>
      <p:sp>
        <p:nvSpPr>
          <p:cNvPr id="3" name="Content Placeholder 2">
            <a:extLst>
              <a:ext uri="{FF2B5EF4-FFF2-40B4-BE49-F238E27FC236}">
                <a16:creationId xmlns:a16="http://schemas.microsoft.com/office/drawing/2014/main" id="{CD600307-D985-AA14-68C4-CCECD0120173}"/>
              </a:ext>
            </a:extLst>
          </p:cNvPr>
          <p:cNvSpPr>
            <a:spLocks noGrp="1"/>
          </p:cNvSpPr>
          <p:nvPr>
            <p:ph idx="1"/>
          </p:nvPr>
        </p:nvSpPr>
        <p:spPr>
          <a:xfrm>
            <a:off x="4038600" y="4782320"/>
            <a:ext cx="7644627" cy="1329443"/>
          </a:xfrm>
        </p:spPr>
        <p:txBody>
          <a:bodyPr vert="horz" lIns="91440" tIns="45720" rIns="91440" bIns="45720" rtlCol="0">
            <a:normAutofit/>
          </a:bodyPr>
          <a:lstStyle/>
          <a:p>
            <a:pPr marL="0" indent="0" algn="r">
              <a:buNone/>
            </a:pPr>
            <a:r>
              <a:rPr lang="en-US" sz="2400" kern="1200" dirty="0">
                <a:solidFill>
                  <a:schemeClr val="tx1"/>
                </a:solidFill>
                <a:latin typeface="+mn-lt"/>
                <a:ea typeface="+mn-ea"/>
                <a:cs typeface="+mn-cs"/>
              </a:rPr>
              <a:t>Example: Gender Shades Project</a:t>
            </a:r>
          </a:p>
        </p:txBody>
      </p:sp>
      <p:pic>
        <p:nvPicPr>
          <p:cNvPr id="5" name="Picture 4" descr="A qr code on a white background&#10;&#10;Description automatically generated">
            <a:extLst>
              <a:ext uri="{FF2B5EF4-FFF2-40B4-BE49-F238E27FC236}">
                <a16:creationId xmlns:a16="http://schemas.microsoft.com/office/drawing/2014/main" id="{4C151916-DDC3-AA42-985D-839DD1B7CB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6724" y="4544620"/>
            <a:ext cx="1910269" cy="1910269"/>
          </a:xfrm>
          <a:prstGeom prst="rect">
            <a:avLst/>
          </a:prstGeom>
        </p:spPr>
      </p:pic>
    </p:spTree>
    <p:extLst>
      <p:ext uri="{BB962C8B-B14F-4D97-AF65-F5344CB8AC3E}">
        <p14:creationId xmlns:p14="http://schemas.microsoft.com/office/powerpoint/2010/main" val="353447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B9671B-6E69-F859-86DB-5CEC7045562F}"/>
              </a:ext>
            </a:extLst>
          </p:cNvPr>
          <p:cNvPicPr>
            <a:picLocks noChangeAspect="1"/>
          </p:cNvPicPr>
          <p:nvPr/>
        </p:nvPicPr>
        <p:blipFill>
          <a:blip r:embed="rId2"/>
          <a:stretch>
            <a:fillRect/>
          </a:stretch>
        </p:blipFill>
        <p:spPr>
          <a:xfrm>
            <a:off x="1671398" y="700391"/>
            <a:ext cx="8312888" cy="5126477"/>
          </a:xfrm>
          <a:prstGeom prst="rect">
            <a:avLst/>
          </a:prstGeom>
        </p:spPr>
      </p:pic>
    </p:spTree>
    <p:extLst>
      <p:ext uri="{BB962C8B-B14F-4D97-AF65-F5344CB8AC3E}">
        <p14:creationId xmlns:p14="http://schemas.microsoft.com/office/powerpoint/2010/main" val="148153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F467FD9-E509-A38A-E800-8255A2BA6F85}"/>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kern="1200">
                <a:solidFill>
                  <a:schemeClr val="tx1"/>
                </a:solidFill>
                <a:latin typeface="+mj-lt"/>
                <a:ea typeface="+mj-ea"/>
                <a:cs typeface="+mj-cs"/>
              </a:rPr>
              <a:t>Extension Supported Future</a:t>
            </a:r>
          </a:p>
        </p:txBody>
      </p:sp>
      <p:sp>
        <p:nvSpPr>
          <p:cNvPr id="3" name="Content Placeholder 2">
            <a:extLst>
              <a:ext uri="{FF2B5EF4-FFF2-40B4-BE49-F238E27FC236}">
                <a16:creationId xmlns:a16="http://schemas.microsoft.com/office/drawing/2014/main" id="{577CBDC2-CFF0-F4E1-27A1-1A025DCA769D}"/>
              </a:ext>
            </a:extLst>
          </p:cNvPr>
          <p:cNvSpPr>
            <a:spLocks noGrp="1"/>
          </p:cNvSpPr>
          <p:nvPr>
            <p:ph idx="1"/>
          </p:nvPr>
        </p:nvSpPr>
        <p:spPr>
          <a:xfrm>
            <a:off x="1966912" y="5645150"/>
            <a:ext cx="8258176" cy="631825"/>
          </a:xfrm>
        </p:spPr>
        <p:txBody>
          <a:bodyPr vert="horz" lIns="91440" tIns="45720" rIns="91440" bIns="45720" rtlCol="0" anchor="ctr">
            <a:normAutofit/>
          </a:bodyPr>
          <a:lstStyle/>
          <a:p>
            <a:pPr marL="0" indent="0" algn="ctr">
              <a:buNone/>
            </a:pPr>
            <a:r>
              <a:rPr lang="en-US" b="1" kern="1200" dirty="0">
                <a:solidFill>
                  <a:schemeClr val="tx1"/>
                </a:solidFill>
                <a:latin typeface="+mn-lt"/>
                <a:ea typeface="+mn-ea"/>
                <a:cs typeface="+mn-cs"/>
              </a:rPr>
              <a:t>WHERE ARE WE GOING?</a:t>
            </a:r>
          </a:p>
        </p:txBody>
      </p:sp>
      <p:sp>
        <p:nvSpPr>
          <p:cNvPr id="14" name="Rectangle 13">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7464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eedlings growing in a garden with sunlight">
            <a:extLst>
              <a:ext uri="{FF2B5EF4-FFF2-40B4-BE49-F238E27FC236}">
                <a16:creationId xmlns:a16="http://schemas.microsoft.com/office/drawing/2014/main" id="{7AB626AB-8C05-D005-D982-72244C25C34A}"/>
              </a:ext>
            </a:extLst>
          </p:cNvPr>
          <p:cNvPicPr>
            <a:picLocks noChangeAspect="1"/>
          </p:cNvPicPr>
          <p:nvPr/>
        </p:nvPicPr>
        <p:blipFill rotWithShape="1">
          <a:blip r:embed="rId3">
            <a:extLst>
              <a:ext uri="{28A0092B-C50C-407E-A947-70E740481C1C}">
                <a14:useLocalDpi xmlns:a14="http://schemas.microsoft.com/office/drawing/2010/main" val="0"/>
              </a:ext>
            </a:extLst>
          </a:blip>
          <a:srcRect t="15730"/>
          <a:stretch/>
        </p:blipFill>
        <p:spPr>
          <a:xfrm>
            <a:off x="3049" y="23762"/>
            <a:ext cx="12191999" cy="6857993"/>
          </a:xfrm>
          <a:prstGeom prst="rect">
            <a:avLst/>
          </a:prstGeom>
        </p:spPr>
      </p:pic>
      <p:sp>
        <p:nvSpPr>
          <p:cNvPr id="2" name="TextBox 2"/>
          <p:cNvSpPr txBox="1"/>
          <p:nvPr/>
        </p:nvSpPr>
        <p:spPr>
          <a:xfrm>
            <a:off x="1063753" y="5206982"/>
            <a:ext cx="10058400" cy="1782650"/>
          </a:xfrm>
          <a:prstGeom prst="rect">
            <a:avLst/>
          </a:prstGeom>
          <a:effectLst>
            <a:outerShdw blurRad="50800" dist="38100" dir="2700000" algn="tl" rotWithShape="0">
              <a:prstClr val="black">
                <a:alpha val="40000"/>
              </a:prstClr>
            </a:outerShdw>
          </a:effectLst>
        </p:spPr>
        <p:txBody>
          <a:bodyPr vert="horz" lIns="60960" tIns="30480" rIns="60960" bIns="30480" rtlCol="0" anchor="b">
            <a:normAutofit/>
          </a:bodyPr>
          <a:lstStyle/>
          <a:p>
            <a:pPr algn="ctr">
              <a:lnSpc>
                <a:spcPct val="90000"/>
              </a:lnSpc>
              <a:spcBef>
                <a:spcPct val="0"/>
              </a:spcBef>
              <a:spcAft>
                <a:spcPts val="400"/>
              </a:spcAft>
            </a:pPr>
            <a:r>
              <a:rPr lang="en-US" sz="5200" b="1" dirty="0">
                <a:solidFill>
                  <a:schemeClr val="bg2"/>
                </a:solidFill>
                <a:latin typeface="Work Sans 2" panose="020B0604020202020204" charset="0"/>
                <a:ea typeface="+mj-ea"/>
                <a:cs typeface="Work Sans 2" panose="020B0604020202020204" charset="0"/>
              </a:rPr>
              <a:t>RESILIENCE</a:t>
            </a:r>
          </a:p>
        </p:txBody>
      </p:sp>
      <p:sp>
        <p:nvSpPr>
          <p:cNvPr id="5" name="TextBox 4">
            <a:extLst>
              <a:ext uri="{FF2B5EF4-FFF2-40B4-BE49-F238E27FC236}">
                <a16:creationId xmlns:a16="http://schemas.microsoft.com/office/drawing/2014/main" id="{F96A9E70-DDD8-E6F4-78C5-7594D654717B}"/>
              </a:ext>
            </a:extLst>
          </p:cNvPr>
          <p:cNvSpPr txBox="1"/>
          <p:nvPr/>
        </p:nvSpPr>
        <p:spPr>
          <a:xfrm>
            <a:off x="558800" y="1741345"/>
            <a:ext cx="1898277" cy="543675"/>
          </a:xfrm>
          <a:prstGeom prst="rect">
            <a:avLst/>
          </a:prstGeom>
          <a:noFill/>
        </p:spPr>
        <p:txBody>
          <a:bodyPr wrap="none" rtlCol="0">
            <a:spAutoFit/>
          </a:bodyPr>
          <a:lstStyle/>
          <a:p>
            <a:r>
              <a:rPr lang="en-US" sz="2933" b="1" dirty="0">
                <a:solidFill>
                  <a:schemeClr val="bg2"/>
                </a:solidFill>
                <a:latin typeface="Work Sans 2" panose="020B0604020202020204" charset="0"/>
                <a:cs typeface="Work Sans 2" panose="020B0604020202020204" charset="0"/>
              </a:rPr>
              <a:t>GROWTH</a:t>
            </a:r>
            <a:endParaRPr lang="en-US" sz="1200" b="1" dirty="0">
              <a:solidFill>
                <a:schemeClr val="bg2"/>
              </a:solidFill>
              <a:latin typeface="Work Sans 2" panose="020B0604020202020204" charset="0"/>
              <a:cs typeface="Work Sans 2" panose="020B0604020202020204" charset="0"/>
            </a:endParaRPr>
          </a:p>
        </p:txBody>
      </p:sp>
      <p:sp>
        <p:nvSpPr>
          <p:cNvPr id="8" name="TextBox 7">
            <a:extLst>
              <a:ext uri="{FF2B5EF4-FFF2-40B4-BE49-F238E27FC236}">
                <a16:creationId xmlns:a16="http://schemas.microsoft.com/office/drawing/2014/main" id="{77389DE0-6FEF-B91C-141B-FC0020423F97}"/>
              </a:ext>
            </a:extLst>
          </p:cNvPr>
          <p:cNvSpPr txBox="1"/>
          <p:nvPr/>
        </p:nvSpPr>
        <p:spPr>
          <a:xfrm>
            <a:off x="3098800" y="726724"/>
            <a:ext cx="2125903" cy="543675"/>
          </a:xfrm>
          <a:prstGeom prst="rect">
            <a:avLst/>
          </a:prstGeom>
          <a:noFill/>
        </p:spPr>
        <p:txBody>
          <a:bodyPr wrap="none" rtlCol="0">
            <a:spAutoFit/>
          </a:bodyPr>
          <a:lstStyle/>
          <a:p>
            <a:r>
              <a:rPr lang="en-US" sz="2933" b="1" dirty="0">
                <a:solidFill>
                  <a:schemeClr val="bg2"/>
                </a:solidFill>
                <a:latin typeface="Work Sans 2" panose="020B0604020202020204" charset="0"/>
                <a:cs typeface="Work Sans 2" panose="020B0604020202020204" charset="0"/>
              </a:rPr>
              <a:t>STABILITY</a:t>
            </a:r>
            <a:endParaRPr lang="en-US" sz="1200" b="1" dirty="0">
              <a:solidFill>
                <a:schemeClr val="bg2"/>
              </a:solidFill>
              <a:latin typeface="Work Sans 2" panose="020B0604020202020204" charset="0"/>
              <a:cs typeface="Work Sans 2" panose="020B0604020202020204" charset="0"/>
            </a:endParaRPr>
          </a:p>
        </p:txBody>
      </p:sp>
      <p:sp>
        <p:nvSpPr>
          <p:cNvPr id="10" name="TextBox 9">
            <a:extLst>
              <a:ext uri="{FF2B5EF4-FFF2-40B4-BE49-F238E27FC236}">
                <a16:creationId xmlns:a16="http://schemas.microsoft.com/office/drawing/2014/main" id="{73B34F4B-3F15-6DA4-2E5B-E351CD3CFDC2}"/>
              </a:ext>
            </a:extLst>
          </p:cNvPr>
          <p:cNvSpPr txBox="1"/>
          <p:nvPr/>
        </p:nvSpPr>
        <p:spPr>
          <a:xfrm>
            <a:off x="5879561" y="1741345"/>
            <a:ext cx="1500732" cy="543675"/>
          </a:xfrm>
          <a:prstGeom prst="rect">
            <a:avLst/>
          </a:prstGeom>
          <a:noFill/>
        </p:spPr>
        <p:txBody>
          <a:bodyPr wrap="none" rtlCol="0">
            <a:spAutoFit/>
          </a:bodyPr>
          <a:lstStyle/>
          <a:p>
            <a:r>
              <a:rPr lang="en-US" sz="2933" b="1" dirty="0">
                <a:solidFill>
                  <a:schemeClr val="bg2"/>
                </a:solidFill>
                <a:latin typeface="Work Sans 2" panose="020B0604020202020204" charset="0"/>
                <a:cs typeface="Work Sans 2" panose="020B0604020202020204" charset="0"/>
              </a:rPr>
              <a:t>DECAY</a:t>
            </a:r>
            <a:endParaRPr lang="en-US" sz="1200" b="1" dirty="0">
              <a:solidFill>
                <a:schemeClr val="bg2"/>
              </a:solidFill>
              <a:latin typeface="Work Sans 2" panose="020B0604020202020204" charset="0"/>
              <a:cs typeface="Work Sans 2" panose="020B0604020202020204" charset="0"/>
            </a:endParaRPr>
          </a:p>
        </p:txBody>
      </p:sp>
      <p:sp>
        <p:nvSpPr>
          <p:cNvPr id="12" name="TextBox 11">
            <a:extLst>
              <a:ext uri="{FF2B5EF4-FFF2-40B4-BE49-F238E27FC236}">
                <a16:creationId xmlns:a16="http://schemas.microsoft.com/office/drawing/2014/main" id="{15B67B43-8E3C-9252-1C79-2D3A72B7F45D}"/>
              </a:ext>
            </a:extLst>
          </p:cNvPr>
          <p:cNvSpPr txBox="1"/>
          <p:nvPr/>
        </p:nvSpPr>
        <p:spPr>
          <a:xfrm>
            <a:off x="2314013" y="3150695"/>
            <a:ext cx="3608680" cy="995016"/>
          </a:xfrm>
          <a:prstGeom prst="rect">
            <a:avLst/>
          </a:prstGeom>
          <a:noFill/>
        </p:spPr>
        <p:txBody>
          <a:bodyPr wrap="none" rtlCol="0">
            <a:spAutoFit/>
          </a:bodyPr>
          <a:lstStyle/>
          <a:p>
            <a:pPr algn="ctr"/>
            <a:r>
              <a:rPr lang="en-US" sz="2933" b="1" dirty="0">
                <a:solidFill>
                  <a:schemeClr val="bg2"/>
                </a:solidFill>
                <a:latin typeface="Work Sans 2" panose="020B0604020202020204" charset="0"/>
                <a:cs typeface="Work Sans 2" panose="020B0604020202020204" charset="0"/>
              </a:rPr>
              <a:t>REORGANIZATION</a:t>
            </a:r>
          </a:p>
          <a:p>
            <a:pPr algn="ctr"/>
            <a:r>
              <a:rPr lang="en-US" sz="2933" b="1" dirty="0">
                <a:solidFill>
                  <a:schemeClr val="bg2"/>
                </a:solidFill>
                <a:latin typeface="Work Sans 2" panose="020B0604020202020204" charset="0"/>
                <a:cs typeface="Work Sans 2" panose="020B0604020202020204" charset="0"/>
              </a:rPr>
              <a:t>RENEWAL</a:t>
            </a:r>
            <a:endParaRPr lang="en-US" sz="1200" b="1" dirty="0">
              <a:solidFill>
                <a:schemeClr val="bg2"/>
              </a:solidFill>
              <a:latin typeface="Work Sans 2" panose="020B0604020202020204" charset="0"/>
              <a:cs typeface="Work Sans 2" panose="020B0604020202020204" charset="0"/>
            </a:endParaRPr>
          </a:p>
        </p:txBody>
      </p:sp>
      <p:pic>
        <p:nvPicPr>
          <p:cNvPr id="19" name="Graphic 18" descr="Arrow circle with solid fill">
            <a:extLst>
              <a:ext uri="{FF2B5EF4-FFF2-40B4-BE49-F238E27FC236}">
                <a16:creationId xmlns:a16="http://schemas.microsoft.com/office/drawing/2014/main" id="{623721DA-094C-C03E-1882-1D35985528D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0738" y="1060748"/>
            <a:ext cx="2383262" cy="238326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qr code on a white background&#10;&#10;Description automatically generated">
            <a:extLst>
              <a:ext uri="{FF2B5EF4-FFF2-40B4-BE49-F238E27FC236}">
                <a16:creationId xmlns:a16="http://schemas.microsoft.com/office/drawing/2014/main" id="{381CF0EC-CDE8-C57A-0CE7-9CCCD7793F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0467" y="643467"/>
            <a:ext cx="557106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29106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bulb on green grass">
            <a:extLst>
              <a:ext uri="{FF2B5EF4-FFF2-40B4-BE49-F238E27FC236}">
                <a16:creationId xmlns:a16="http://schemas.microsoft.com/office/drawing/2014/main" id="{5E761F95-0AD5-83DE-5BD0-D519740D59E3}"/>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B97965-6520-4536-DA7A-7E724A4D44CC}"/>
              </a:ext>
            </a:extLst>
          </p:cNvPr>
          <p:cNvSpPr>
            <a:spLocks noGrp="1"/>
          </p:cNvSpPr>
          <p:nvPr>
            <p:ph type="title"/>
          </p:nvPr>
        </p:nvSpPr>
        <p:spPr>
          <a:xfrm>
            <a:off x="838200" y="1108074"/>
            <a:ext cx="3822189" cy="2911475"/>
          </a:xfrm>
        </p:spPr>
        <p:txBody>
          <a:bodyPr>
            <a:normAutofit/>
          </a:bodyPr>
          <a:lstStyle/>
          <a:p>
            <a:r>
              <a:rPr lang="en-US" sz="3100" dirty="0"/>
              <a:t>Community Resilience</a:t>
            </a:r>
            <a:br>
              <a:rPr lang="en-US" sz="3100" dirty="0"/>
            </a:br>
            <a:br>
              <a:rPr lang="en-US" sz="3100" dirty="0"/>
            </a:br>
            <a:r>
              <a:rPr lang="en-US" sz="3100" dirty="0"/>
              <a:t>Sustainability</a:t>
            </a:r>
            <a:br>
              <a:rPr lang="en-US" sz="3100" dirty="0"/>
            </a:br>
            <a:br>
              <a:rPr lang="en-US" sz="3100" dirty="0"/>
            </a:br>
            <a:r>
              <a:rPr lang="en-US" sz="3100" dirty="0"/>
              <a:t>Technology</a:t>
            </a:r>
          </a:p>
        </p:txBody>
      </p:sp>
      <p:sp>
        <p:nvSpPr>
          <p:cNvPr id="3" name="Content Placeholder 2">
            <a:extLst>
              <a:ext uri="{FF2B5EF4-FFF2-40B4-BE49-F238E27FC236}">
                <a16:creationId xmlns:a16="http://schemas.microsoft.com/office/drawing/2014/main" id="{5EF71BAC-53B4-DBBD-8590-5B87938E49C8}"/>
              </a:ext>
            </a:extLst>
          </p:cNvPr>
          <p:cNvSpPr>
            <a:spLocks noGrp="1"/>
          </p:cNvSpPr>
          <p:nvPr>
            <p:ph idx="1"/>
          </p:nvPr>
        </p:nvSpPr>
        <p:spPr>
          <a:xfrm>
            <a:off x="838200" y="4419599"/>
            <a:ext cx="9669642" cy="1757363"/>
          </a:xfrm>
        </p:spPr>
        <p:txBody>
          <a:bodyPr>
            <a:normAutofit/>
          </a:bodyPr>
          <a:lstStyle/>
          <a:p>
            <a:pPr>
              <a:buFont typeface="Arial" panose="020B0604020202020204" pitchFamily="34" charset="0"/>
              <a:buChar char="•"/>
            </a:pPr>
            <a:r>
              <a:rPr lang="en-US" sz="2000" b="0" i="0" dirty="0">
                <a:effectLst/>
                <a:highlight>
                  <a:srgbClr val="FFFFFF"/>
                </a:highlight>
                <a:latin typeface="Söhne"/>
              </a:rPr>
              <a:t>Technology continues to shape our lives and our world in profound ways</a:t>
            </a:r>
          </a:p>
        </p:txBody>
      </p:sp>
    </p:spTree>
    <p:extLst>
      <p:ext uri="{BB962C8B-B14F-4D97-AF65-F5344CB8AC3E}">
        <p14:creationId xmlns:p14="http://schemas.microsoft.com/office/powerpoint/2010/main" val="129197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E106BBD5-5137-87EA-C5CA-FBC7502B521B}"/>
              </a:ext>
            </a:extLst>
          </p:cNvPr>
          <p:cNvSpPr>
            <a:spLocks noGrp="1"/>
          </p:cNvSpPr>
          <p:nvPr>
            <p:ph type="ctrTitle"/>
          </p:nvPr>
        </p:nvSpPr>
        <p:spPr>
          <a:xfrm>
            <a:off x="2399234" y="2073715"/>
            <a:ext cx="6935759" cy="2993042"/>
          </a:xfrm>
        </p:spPr>
        <p:txBody>
          <a:bodyPr anchor="ctr">
            <a:normAutofit fontScale="90000"/>
          </a:bodyPr>
          <a:lstStyle/>
          <a:p>
            <a:r>
              <a:rPr lang="en-US" sz="8800" dirty="0">
                <a:solidFill>
                  <a:schemeClr val="bg1"/>
                </a:solidFill>
              </a:rPr>
              <a:t>CRITICAL LENS</a:t>
            </a:r>
            <a:br>
              <a:rPr lang="en-US" sz="8800" dirty="0">
                <a:solidFill>
                  <a:schemeClr val="bg1"/>
                </a:solidFill>
              </a:rPr>
            </a:br>
            <a:r>
              <a:rPr lang="en-US" sz="8800" dirty="0">
                <a:solidFill>
                  <a:schemeClr val="bg1"/>
                </a:solidFill>
              </a:rPr>
              <a:t>Frameworks &amp; Ethics</a:t>
            </a:r>
          </a:p>
        </p:txBody>
      </p:sp>
      <p:sp>
        <p:nvSpPr>
          <p:cNvPr id="19" name="Rectangle 1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45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E09E8-5DC6-C6DA-DC97-F72AA7D5792E}"/>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Resilience</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B50063-9DEF-540C-6480-505EE8A1ED15}"/>
              </a:ext>
            </a:extLst>
          </p:cNvPr>
          <p:cNvSpPr>
            <a:spLocks noGrp="1"/>
          </p:cNvSpPr>
          <p:nvPr>
            <p:ph idx="1"/>
          </p:nvPr>
        </p:nvSpPr>
        <p:spPr>
          <a:xfrm>
            <a:off x="1155548" y="2217343"/>
            <a:ext cx="9880893" cy="3959619"/>
          </a:xfrm>
        </p:spPr>
        <p:txBody>
          <a:bodyPr>
            <a:normAutofit/>
          </a:bodyPr>
          <a:lstStyle/>
          <a:p>
            <a:pPr marL="0" indent="0">
              <a:buNone/>
            </a:pPr>
            <a:r>
              <a:rPr lang="en-US" sz="2400" dirty="0">
                <a:highlight>
                  <a:srgbClr val="FFFFFF"/>
                </a:highlight>
                <a:latin typeface="Söhne"/>
              </a:rPr>
              <a:t>Resilience has been used as a concept to identify strategies to enhance protective factors and stability in socioecological contexts that describe the interconnection between individual and social realms in society and ecological contexts that focus on sustainability development (</a:t>
            </a:r>
            <a:r>
              <a:rPr lang="en-US" sz="2400" dirty="0" err="1">
                <a:highlight>
                  <a:srgbClr val="FFFFFF"/>
                </a:highlight>
                <a:latin typeface="Söhne"/>
              </a:rPr>
              <a:t>Nüchtern</a:t>
            </a:r>
            <a:r>
              <a:rPr lang="en-US" sz="2400" dirty="0">
                <a:highlight>
                  <a:srgbClr val="FFFFFF"/>
                </a:highlight>
                <a:latin typeface="Söhne"/>
              </a:rPr>
              <a:t>,</a:t>
            </a:r>
            <a:r>
              <a:rPr lang="en-US" sz="2400" b="0" i="0" u="none" strike="noStrike" dirty="0">
                <a:effectLst/>
                <a:latin typeface="Times New Roman" panose="02020603050405020304" pitchFamily="18" charset="0"/>
              </a:rPr>
              <a:t> </a:t>
            </a:r>
            <a:r>
              <a:rPr lang="en-US" sz="2400" dirty="0">
                <a:highlight>
                  <a:srgbClr val="FFFFFF"/>
                </a:highlight>
                <a:latin typeface="Söhne"/>
              </a:rPr>
              <a:t>2021).</a:t>
            </a:r>
          </a:p>
          <a:p>
            <a:pPr marL="0" indent="0">
              <a:buNone/>
            </a:pPr>
            <a:endParaRPr lang="en-US" sz="2400" dirty="0">
              <a:highlight>
                <a:srgbClr val="FFFFFF"/>
              </a:highlight>
              <a:latin typeface="Söhne"/>
            </a:endParaRPr>
          </a:p>
          <a:p>
            <a:pPr marL="0" indent="0">
              <a:buNone/>
            </a:pPr>
            <a:r>
              <a:rPr lang="en-US" sz="2400" dirty="0">
                <a:highlight>
                  <a:srgbClr val="FFFFFF"/>
                </a:highlight>
                <a:latin typeface="Söhne"/>
              </a:rPr>
              <a:t>How is that woven into the present dominant social imaginary? How can we apply our understanding of this to a framework that supports well-being? </a:t>
            </a:r>
          </a:p>
          <a:p>
            <a:pPr marL="0" indent="0">
              <a:buNone/>
            </a:pPr>
            <a:endParaRPr lang="en-US" sz="2400" dirty="0"/>
          </a:p>
        </p:txBody>
      </p:sp>
    </p:spTree>
    <p:extLst>
      <p:ext uri="{BB962C8B-B14F-4D97-AF65-F5344CB8AC3E}">
        <p14:creationId xmlns:p14="http://schemas.microsoft.com/office/powerpoint/2010/main" val="2959119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1E1224E-6618-482E-BE87-321A7FC1C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E09E8-5DC6-C6DA-DC97-F72AA7D5792E}"/>
              </a:ext>
            </a:extLst>
          </p:cNvPr>
          <p:cNvSpPr>
            <a:spLocks noGrp="1"/>
          </p:cNvSpPr>
          <p:nvPr>
            <p:ph type="title"/>
          </p:nvPr>
        </p:nvSpPr>
        <p:spPr>
          <a:xfrm>
            <a:off x="659234" y="957447"/>
            <a:ext cx="3383280" cy="4943105"/>
          </a:xfrm>
        </p:spPr>
        <p:txBody>
          <a:bodyPr anchor="ctr">
            <a:normAutofit/>
          </a:bodyPr>
          <a:lstStyle/>
          <a:p>
            <a:r>
              <a:rPr lang="en-US" sz="4000"/>
              <a:t>Frameworks and Ethics</a:t>
            </a:r>
          </a:p>
        </p:txBody>
      </p:sp>
      <p:sp>
        <p:nvSpPr>
          <p:cNvPr id="25" name="Rectangle 24">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8126"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9234" y="6163056"/>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18" name="Content Placeholder 2">
            <a:extLst>
              <a:ext uri="{FF2B5EF4-FFF2-40B4-BE49-F238E27FC236}">
                <a16:creationId xmlns:a16="http://schemas.microsoft.com/office/drawing/2014/main" id="{2C4368BD-D4BD-229C-0E10-6DF6F2EE37B1}"/>
              </a:ext>
            </a:extLst>
          </p:cNvPr>
          <p:cNvGraphicFramePr>
            <a:graphicFrameLocks noGrp="1"/>
          </p:cNvGraphicFramePr>
          <p:nvPr>
            <p:ph idx="1"/>
            <p:extLst>
              <p:ext uri="{D42A27DB-BD31-4B8C-83A1-F6EECF244321}">
                <p14:modId xmlns:p14="http://schemas.microsoft.com/office/powerpoint/2010/main" val="2378638469"/>
              </p:ext>
            </p:extLst>
          </p:nvPr>
        </p:nvGraphicFramePr>
        <p:xfrm>
          <a:off x="4549514" y="621792"/>
          <a:ext cx="6807333" cy="5541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990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5705"/>
            <a:ext cx="12191990" cy="169434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E09E8-5DC6-C6DA-DC97-F72AA7D5792E}"/>
              </a:ext>
            </a:extLst>
          </p:cNvPr>
          <p:cNvSpPr>
            <a:spLocks noGrp="1"/>
          </p:cNvSpPr>
          <p:nvPr>
            <p:ph type="title"/>
          </p:nvPr>
        </p:nvSpPr>
        <p:spPr>
          <a:xfrm>
            <a:off x="1156851" y="637762"/>
            <a:ext cx="9888496" cy="900131"/>
          </a:xfrm>
        </p:spPr>
        <p:txBody>
          <a:bodyPr anchor="t">
            <a:normAutofit/>
          </a:bodyPr>
          <a:lstStyle/>
          <a:p>
            <a:r>
              <a:rPr lang="en-US" sz="4000">
                <a:solidFill>
                  <a:schemeClr val="bg1"/>
                </a:solidFill>
              </a:rPr>
              <a:t>Critical Frameworks </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88641"/>
            <a:ext cx="12191990" cy="5169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010758"/>
            <a:ext cx="45719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B50063-9DEF-540C-6480-505EE8A1ED15}"/>
              </a:ext>
            </a:extLst>
          </p:cNvPr>
          <p:cNvSpPr>
            <a:spLocks noGrp="1"/>
          </p:cNvSpPr>
          <p:nvPr>
            <p:ph idx="1"/>
          </p:nvPr>
        </p:nvSpPr>
        <p:spPr>
          <a:xfrm>
            <a:off x="1155548" y="2217343"/>
            <a:ext cx="9880893" cy="3959619"/>
          </a:xfrm>
        </p:spPr>
        <p:txBody>
          <a:bodyPr>
            <a:normAutofit/>
          </a:bodyPr>
          <a:lstStyle/>
          <a:p>
            <a:pPr marL="0" indent="0">
              <a:buNone/>
            </a:pPr>
            <a:r>
              <a:rPr lang="en-US" sz="2400">
                <a:highlight>
                  <a:srgbClr val="FFFFFF"/>
                </a:highlight>
                <a:latin typeface="Söhne"/>
              </a:rPr>
              <a:t>Gebru &amp; Torres (2024) argued that the TESCREAL movement (</a:t>
            </a:r>
            <a:r>
              <a:rPr lang="en-US" sz="2400" u="sng">
                <a:highlight>
                  <a:srgbClr val="FFFFFF"/>
                </a:highlight>
                <a:latin typeface="Söhne"/>
              </a:rPr>
              <a:t>T</a:t>
            </a:r>
            <a:r>
              <a:rPr lang="en-US" sz="2400">
                <a:highlight>
                  <a:srgbClr val="FFFFFF"/>
                </a:highlight>
                <a:latin typeface="Söhne"/>
              </a:rPr>
              <a:t>ranshumanism and </a:t>
            </a:r>
            <a:r>
              <a:rPr lang="en-US" sz="2400" u="sng">
                <a:highlight>
                  <a:srgbClr val="FFFFFF"/>
                </a:highlight>
                <a:latin typeface="Söhne"/>
              </a:rPr>
              <a:t>E</a:t>
            </a:r>
            <a:r>
              <a:rPr lang="en-US" sz="2400">
                <a:highlight>
                  <a:srgbClr val="FFFFFF"/>
                </a:highlight>
                <a:latin typeface="Söhne"/>
              </a:rPr>
              <a:t>xtropianism, </a:t>
            </a:r>
            <a:r>
              <a:rPr lang="en-US" sz="2400" u="sng">
                <a:highlight>
                  <a:srgbClr val="FFFFFF"/>
                </a:highlight>
                <a:latin typeface="Söhne"/>
              </a:rPr>
              <a:t>S</a:t>
            </a:r>
            <a:r>
              <a:rPr lang="en-US" sz="2400">
                <a:highlight>
                  <a:srgbClr val="FFFFFF"/>
                </a:highlight>
                <a:latin typeface="Söhne"/>
              </a:rPr>
              <a:t>ingulartarianism, </a:t>
            </a:r>
            <a:r>
              <a:rPr lang="en-US" sz="2400" u="sng">
                <a:highlight>
                  <a:srgbClr val="FFFFFF"/>
                </a:highlight>
                <a:latin typeface="Söhne"/>
              </a:rPr>
              <a:t>C</a:t>
            </a:r>
            <a:r>
              <a:rPr lang="en-US" sz="2400">
                <a:highlight>
                  <a:srgbClr val="FFFFFF"/>
                </a:highlight>
                <a:latin typeface="Söhne"/>
              </a:rPr>
              <a:t>osmism, </a:t>
            </a:r>
            <a:r>
              <a:rPr lang="en-US" sz="2400" u="sng">
                <a:highlight>
                  <a:srgbClr val="FFFFFF"/>
                </a:highlight>
                <a:latin typeface="Söhne"/>
              </a:rPr>
              <a:t>R</a:t>
            </a:r>
            <a:r>
              <a:rPr lang="en-US" sz="2400">
                <a:highlight>
                  <a:srgbClr val="FFFFFF"/>
                </a:highlight>
                <a:latin typeface="Söhne"/>
              </a:rPr>
              <a:t>ationalism, </a:t>
            </a:r>
            <a:r>
              <a:rPr lang="en-US" sz="2400" u="sng">
                <a:highlight>
                  <a:srgbClr val="FFFFFF"/>
                </a:highlight>
                <a:latin typeface="Söhne"/>
              </a:rPr>
              <a:t>E</a:t>
            </a:r>
            <a:r>
              <a:rPr lang="en-US" sz="2400">
                <a:highlight>
                  <a:srgbClr val="FFFFFF"/>
                </a:highlight>
                <a:latin typeface="Söhne"/>
              </a:rPr>
              <a:t>ffective </a:t>
            </a:r>
            <a:r>
              <a:rPr lang="en-US" sz="2400" u="sng">
                <a:highlight>
                  <a:srgbClr val="FFFFFF"/>
                </a:highlight>
                <a:latin typeface="Söhne"/>
              </a:rPr>
              <a:t>A</a:t>
            </a:r>
            <a:r>
              <a:rPr lang="en-US" sz="2400">
                <a:highlight>
                  <a:srgbClr val="FFFFFF"/>
                </a:highlight>
                <a:latin typeface="Söhne"/>
              </a:rPr>
              <a:t>ltruism, and </a:t>
            </a:r>
            <a:r>
              <a:rPr lang="en-US" sz="2400" u="sng">
                <a:highlight>
                  <a:srgbClr val="FFFFFF"/>
                </a:highlight>
                <a:latin typeface="Söhne"/>
              </a:rPr>
              <a:t>L</a:t>
            </a:r>
            <a:r>
              <a:rPr lang="en-US" sz="2400">
                <a:highlight>
                  <a:srgbClr val="FFFFFF"/>
                </a:highlight>
                <a:latin typeface="Söhne"/>
              </a:rPr>
              <a:t>ongtermism) represented a second wave of eugenics, as this bundle of ideologies promises utopia through AGI.</a:t>
            </a:r>
          </a:p>
          <a:p>
            <a:pPr marL="0" indent="0">
              <a:buNone/>
            </a:pPr>
            <a:endParaRPr lang="en-US" sz="2400">
              <a:highlight>
                <a:srgbClr val="FFFFFF"/>
              </a:highlight>
              <a:latin typeface="Söhne"/>
            </a:endParaRPr>
          </a:p>
          <a:p>
            <a:pPr>
              <a:buFont typeface="Arial" panose="020B0604020202020204" pitchFamily="34" charset="0"/>
              <a:buChar char="•"/>
            </a:pPr>
            <a:r>
              <a:rPr lang="en-US" sz="2400">
                <a:highlight>
                  <a:srgbClr val="FFFFFF"/>
                </a:highlight>
                <a:latin typeface="Söhne"/>
              </a:rPr>
              <a:t>Need well-defined, well-scoped systems that prioritize people’s safety (Gebru &amp; Torres, p. 21, 2024).</a:t>
            </a:r>
          </a:p>
          <a:p>
            <a:pPr marL="0" indent="0">
              <a:buNone/>
            </a:pPr>
            <a:endParaRPr lang="en-US" sz="2400" b="0" i="0">
              <a:effectLst/>
              <a:highlight>
                <a:srgbClr val="FFFFFF"/>
              </a:highlight>
              <a:latin typeface="Söhne"/>
            </a:endParaRPr>
          </a:p>
          <a:p>
            <a:endParaRPr lang="en-US" sz="2400"/>
          </a:p>
        </p:txBody>
      </p:sp>
    </p:spTree>
    <p:extLst>
      <p:ext uri="{BB962C8B-B14F-4D97-AF65-F5344CB8AC3E}">
        <p14:creationId xmlns:p14="http://schemas.microsoft.com/office/powerpoint/2010/main" val="683418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DFC902-7D23-471A-B557-B6B6917D7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12191990" cy="2358677"/>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6E09E8-5DC6-C6DA-DC97-F72AA7D5792E}"/>
              </a:ext>
            </a:extLst>
          </p:cNvPr>
          <p:cNvSpPr>
            <a:spLocks noGrp="1"/>
          </p:cNvSpPr>
          <p:nvPr>
            <p:ph type="title"/>
          </p:nvPr>
        </p:nvSpPr>
        <p:spPr>
          <a:xfrm>
            <a:off x="1156851" y="637762"/>
            <a:ext cx="9888496" cy="1520377"/>
          </a:xfrm>
        </p:spPr>
        <p:txBody>
          <a:bodyPr anchor="ctr">
            <a:normAutofit/>
          </a:bodyPr>
          <a:lstStyle/>
          <a:p>
            <a:r>
              <a:rPr lang="en-US" sz="3100" b="1" dirty="0">
                <a:solidFill>
                  <a:schemeClr val="bg1"/>
                </a:solidFill>
              </a:rPr>
              <a:t>Role of Extensions:</a:t>
            </a:r>
            <a:br>
              <a:rPr lang="en-US" sz="3100" dirty="0">
                <a:solidFill>
                  <a:schemeClr val="bg1"/>
                </a:solidFill>
              </a:rPr>
            </a:br>
            <a:r>
              <a:rPr lang="en-US" sz="3100" dirty="0">
                <a:solidFill>
                  <a:schemeClr val="bg1"/>
                </a:solidFill>
              </a:rPr>
              <a:t>Collaboratively developed Healing-informed Sociotechnical Imaginary as a Critical Framework for Community Building</a:t>
            </a:r>
          </a:p>
        </p:txBody>
      </p:sp>
      <p:sp>
        <p:nvSpPr>
          <p:cNvPr id="10" name="Rectangle 9">
            <a:extLst>
              <a:ext uri="{FF2B5EF4-FFF2-40B4-BE49-F238E27FC236}">
                <a16:creationId xmlns:a16="http://schemas.microsoft.com/office/drawing/2014/main" id="{A55D5633-D557-4DCA-982C-FF36EB7A1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58676"/>
            <a:ext cx="12191990" cy="45454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56851" y="2893697"/>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2B50063-9DEF-540C-6480-505EE8A1ED15}"/>
              </a:ext>
            </a:extLst>
          </p:cNvPr>
          <p:cNvSpPr>
            <a:spLocks noGrp="1"/>
          </p:cNvSpPr>
          <p:nvPr>
            <p:ph idx="1"/>
          </p:nvPr>
        </p:nvSpPr>
        <p:spPr>
          <a:xfrm>
            <a:off x="1155559" y="3100283"/>
            <a:ext cx="9889788" cy="3076679"/>
          </a:xfrm>
        </p:spPr>
        <p:txBody>
          <a:bodyPr>
            <a:normAutofit/>
          </a:bodyPr>
          <a:lstStyle/>
          <a:p>
            <a:r>
              <a:rPr lang="en-US" sz="2400" dirty="0"/>
              <a:t>That understands the long-term impact of trauma </a:t>
            </a:r>
          </a:p>
          <a:p>
            <a:r>
              <a:rPr lang="en-US" sz="2400" dirty="0"/>
              <a:t>That understands the mechanisms that facilitate healing and well-being</a:t>
            </a:r>
          </a:p>
          <a:p>
            <a:r>
              <a:rPr lang="en-US" sz="2400" dirty="0"/>
              <a:t>Prioritizes human and planetary life</a:t>
            </a:r>
          </a:p>
          <a:p>
            <a:r>
              <a:rPr lang="en-US" sz="2400" dirty="0"/>
              <a:t>Recognizes agency</a:t>
            </a:r>
          </a:p>
        </p:txBody>
      </p:sp>
    </p:spTree>
    <p:extLst>
      <p:ext uri="{BB962C8B-B14F-4D97-AF65-F5344CB8AC3E}">
        <p14:creationId xmlns:p14="http://schemas.microsoft.com/office/powerpoint/2010/main" val="332005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113EC73-C35C-ED39-063E-285770851543}"/>
              </a:ext>
            </a:extLst>
          </p:cNvPr>
          <p:cNvSpPr>
            <a:spLocks noGrp="1"/>
          </p:cNvSpPr>
          <p:nvPr>
            <p:ph type="ctrTitle"/>
          </p:nvPr>
        </p:nvSpPr>
        <p:spPr>
          <a:xfrm>
            <a:off x="2399234" y="2073715"/>
            <a:ext cx="6935759" cy="2993042"/>
          </a:xfrm>
        </p:spPr>
        <p:txBody>
          <a:bodyPr anchor="ctr">
            <a:normAutofit/>
          </a:bodyPr>
          <a:lstStyle/>
          <a:p>
            <a:r>
              <a:rPr lang="en-US" sz="8800" dirty="0">
                <a:solidFill>
                  <a:schemeClr val="bg1"/>
                </a:solidFill>
              </a:rPr>
              <a:t>What’s Your Next Step?</a:t>
            </a:r>
          </a:p>
        </p:txBody>
      </p:sp>
      <p:sp>
        <p:nvSpPr>
          <p:cNvPr id="9" name="Rectangle 8">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25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we="http://schemas.microsoft.com/office/webextensions/webextension/2010/11" xmlns:pca="http://schemas.microsoft.com/office/powerpoint/2013/contentapp">
        <mc:Choice Requires="we pca">
          <p:graphicFrame>
            <p:nvGraphicFramePr>
              <p:cNvPr id="4" name="Content Placeholder 3">
                <a:extLst>
                  <a:ext uri="{FF2B5EF4-FFF2-40B4-BE49-F238E27FC236}">
                    <a16:creationId xmlns:a16="http://schemas.microsoft.com/office/drawing/2014/main" id="{2F4F19F5-9200-7913-65CA-6FA618CA0FC3}"/>
                  </a:ext>
                </a:extLst>
              </p:cNvPr>
              <p:cNvGraphicFramePr>
                <a:graphicFrameLocks noGrp="1"/>
              </p:cNvGraphicFramePr>
              <p:nvPr>
                <p:ph idx="1"/>
                <p:extLst>
                  <p:ext uri="{D42A27DB-BD31-4B8C-83A1-F6EECF244321}">
                    <p14:modId xmlns:p14="http://schemas.microsoft.com/office/powerpoint/2010/main" val="1220217415"/>
                  </p:ext>
                </p:extLst>
              </p:nvPr>
            </p:nvGraphicFramePr>
            <p:xfrm>
              <a:off x="1813417" y="1518407"/>
              <a:ext cx="8565159" cy="4857225"/>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xmlns="">
          <p:pic>
            <p:nvPicPr>
              <p:cNvPr id="4" name="Content Placeholder 3">
                <a:extLst>
                  <a:ext uri="{FF2B5EF4-FFF2-40B4-BE49-F238E27FC236}">
                    <a16:creationId xmlns:a16="http://schemas.microsoft.com/office/drawing/2014/main" id="{2F4F19F5-9200-7913-65CA-6FA618CA0FC3}"/>
                  </a:ext>
                </a:extLst>
              </p:cNvPr>
              <p:cNvPicPr>
                <a:picLocks noGrp="1" noRot="1" noChangeAspect="1" noMove="1" noResize="1" noEditPoints="1" noAdjustHandles="1" noChangeArrowheads="1" noChangeShapeType="1"/>
              </p:cNvPicPr>
              <p:nvPr/>
            </p:nvPicPr>
            <p:blipFill>
              <a:blip r:embed="rId3"/>
              <a:stretch>
                <a:fillRect/>
              </a:stretch>
            </p:blipFill>
            <p:spPr>
              <a:xfrm>
                <a:off x="1813417" y="1518407"/>
                <a:ext cx="8565159" cy="4857225"/>
              </a:xfrm>
              <a:prstGeom prst="rect">
                <a:avLst/>
              </a:prstGeom>
            </p:spPr>
          </p:pic>
        </mc:Fallback>
      </mc:AlternateContent>
      <p:sp>
        <p:nvSpPr>
          <p:cNvPr id="2" name="TextBox 1">
            <a:extLst>
              <a:ext uri="{FF2B5EF4-FFF2-40B4-BE49-F238E27FC236}">
                <a16:creationId xmlns:a16="http://schemas.microsoft.com/office/drawing/2014/main" id="{2EA01514-766D-50A1-C260-D4ADD95AB26B}"/>
              </a:ext>
            </a:extLst>
          </p:cNvPr>
          <p:cNvSpPr txBox="1"/>
          <p:nvPr/>
        </p:nvSpPr>
        <p:spPr>
          <a:xfrm>
            <a:off x="672909" y="681853"/>
            <a:ext cx="10846174" cy="461665"/>
          </a:xfrm>
          <a:prstGeom prst="rect">
            <a:avLst/>
          </a:prstGeom>
          <a:noFill/>
        </p:spPr>
        <p:txBody>
          <a:bodyPr wrap="none" rtlCol="0">
            <a:spAutoFit/>
          </a:bodyPr>
          <a:lstStyle/>
          <a:p>
            <a:r>
              <a:rPr lang="en-US" sz="2400" b="1" dirty="0"/>
              <a:t>HOW MIGHT YOUR VALUES INFORM A FRAMEWORK FOR WORKING WITH AI?</a:t>
            </a:r>
          </a:p>
        </p:txBody>
      </p:sp>
    </p:spTree>
    <p:extLst>
      <p:ext uri="{BB962C8B-B14F-4D97-AF65-F5344CB8AC3E}">
        <p14:creationId xmlns:p14="http://schemas.microsoft.com/office/powerpoint/2010/main" val="1834649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up of a logo&#10;&#10;Description automatically generated">
            <a:extLst>
              <a:ext uri="{FF2B5EF4-FFF2-40B4-BE49-F238E27FC236}">
                <a16:creationId xmlns:a16="http://schemas.microsoft.com/office/drawing/2014/main" id="{32960F9B-0178-E0BD-5A54-A293E2D94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474" y="990600"/>
            <a:ext cx="3516604" cy="4876800"/>
          </a:xfrm>
          <a:prstGeom prst="rect">
            <a:avLst/>
          </a:prstGeom>
        </p:spPr>
      </p:pic>
      <p:pic>
        <p:nvPicPr>
          <p:cNvPr id="7" name="Picture 6" descr="A black and white logo&#10;&#10;Description automatically generated">
            <a:extLst>
              <a:ext uri="{FF2B5EF4-FFF2-40B4-BE49-F238E27FC236}">
                <a16:creationId xmlns:a16="http://schemas.microsoft.com/office/drawing/2014/main" id="{1008C3A0-0FB8-E007-0A83-1AC55A0A4D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2418" y="5843587"/>
            <a:ext cx="2409825" cy="771525"/>
          </a:xfrm>
          <a:prstGeom prst="rect">
            <a:avLst/>
          </a:prstGeom>
        </p:spPr>
      </p:pic>
      <p:sp>
        <p:nvSpPr>
          <p:cNvPr id="10" name="TextBox 9">
            <a:extLst>
              <a:ext uri="{FF2B5EF4-FFF2-40B4-BE49-F238E27FC236}">
                <a16:creationId xmlns:a16="http://schemas.microsoft.com/office/drawing/2014/main" id="{45AFD92B-68D0-D02F-1380-B2D73F195096}"/>
              </a:ext>
            </a:extLst>
          </p:cNvPr>
          <p:cNvSpPr txBox="1"/>
          <p:nvPr/>
        </p:nvSpPr>
        <p:spPr>
          <a:xfrm>
            <a:off x="4314825" y="190500"/>
            <a:ext cx="7667418" cy="1200329"/>
          </a:xfrm>
          <a:prstGeom prst="rect">
            <a:avLst/>
          </a:prstGeom>
          <a:noFill/>
        </p:spPr>
        <p:txBody>
          <a:bodyPr wrap="square" rtlCol="0">
            <a:spAutoFit/>
          </a:bodyPr>
          <a:lstStyle/>
          <a:p>
            <a:pPr algn="ctr"/>
            <a:r>
              <a:rPr lang="it-IT" sz="3600" b="1" u="sng">
                <a:solidFill>
                  <a:srgbClr val="1D417D"/>
                </a:solidFill>
              </a:rPr>
              <a:t>Pink 3.5</a:t>
            </a:r>
          </a:p>
          <a:p>
            <a:pPr algn="ctr"/>
            <a:r>
              <a:rPr lang="it-IT" sz="3600" b="1" u="sng">
                <a:solidFill>
                  <a:srgbClr val="1D417D"/>
                </a:solidFill>
              </a:rPr>
              <a:t>Critical AI Literacy</a:t>
            </a:r>
            <a:endParaRPr lang="en-US" sz="3600" b="1" u="sng" dirty="0">
              <a:solidFill>
                <a:srgbClr val="1D417D"/>
              </a:solidFill>
            </a:endParaRPr>
          </a:p>
        </p:txBody>
      </p:sp>
      <p:pic>
        <p:nvPicPr>
          <p:cNvPr id="3" name="Picture 2">
            <a:extLst>
              <a:ext uri="{FF2B5EF4-FFF2-40B4-BE49-F238E27FC236}">
                <a16:creationId xmlns:a16="http://schemas.microsoft.com/office/drawing/2014/main" id="{BA25DE8B-599A-6CDB-1F7C-76C021499348}"/>
              </a:ext>
            </a:extLst>
          </p:cNvPr>
          <p:cNvPicPr>
            <a:picLocks noChangeAspect="1"/>
          </p:cNvPicPr>
          <p:nvPr/>
        </p:nvPicPr>
        <p:blipFill>
          <a:blip r:embed="rId4"/>
          <a:stretch>
            <a:fillRect/>
          </a:stretch>
        </p:blipFill>
        <p:spPr>
          <a:xfrm>
            <a:off x="4362208" y="1514208"/>
            <a:ext cx="3467584" cy="3829584"/>
          </a:xfrm>
          <a:prstGeom prst="rect">
            <a:avLst/>
          </a:prstGeom>
        </p:spPr>
      </p:pic>
      <p:sp>
        <p:nvSpPr>
          <p:cNvPr id="4" name="TextBox 3">
            <a:extLst>
              <a:ext uri="{FF2B5EF4-FFF2-40B4-BE49-F238E27FC236}">
                <a16:creationId xmlns:a16="http://schemas.microsoft.com/office/drawing/2014/main" id="{BA08A676-E27F-BD65-B327-532F7A1127CB}"/>
              </a:ext>
            </a:extLst>
          </p:cNvPr>
          <p:cNvSpPr txBox="1"/>
          <p:nvPr/>
        </p:nvSpPr>
        <p:spPr>
          <a:xfrm>
            <a:off x="8142136" y="1637969"/>
            <a:ext cx="3379304" cy="707886"/>
          </a:xfrm>
          <a:prstGeom prst="rect">
            <a:avLst/>
          </a:prstGeom>
          <a:noFill/>
        </p:spPr>
        <p:txBody>
          <a:bodyPr wrap="square" rtlCol="0">
            <a:spAutoFit/>
          </a:bodyPr>
          <a:lstStyle/>
          <a:p>
            <a:r>
              <a:rPr lang="en-US" sz="4000" dirty="0"/>
              <a:t>WzRTzOv9</a:t>
            </a:r>
          </a:p>
        </p:txBody>
      </p:sp>
    </p:spTree>
    <p:extLst>
      <p:ext uri="{BB962C8B-B14F-4D97-AF65-F5344CB8AC3E}">
        <p14:creationId xmlns:p14="http://schemas.microsoft.com/office/powerpoint/2010/main" val="1017767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Content Placeholder 3">
                <a:extLst>
                  <a:ext uri="{FF2B5EF4-FFF2-40B4-BE49-F238E27FC236}">
                    <a16:creationId xmlns:a16="http://schemas.microsoft.com/office/drawing/2014/main" id="{2F4F19F5-9200-7913-65CA-6FA618CA0FC3}"/>
                  </a:ext>
                </a:extLst>
              </p:cNvPr>
              <p:cNvGraphicFramePr>
                <a:graphicFrameLocks noGrp="1"/>
              </p:cNvGraphicFramePr>
              <p:nvPr>
                <p:ph idx="1"/>
                <p:extLst>
                  <p:ext uri="{D42A27DB-BD31-4B8C-83A1-F6EECF244321}">
                    <p14:modId xmlns:p14="http://schemas.microsoft.com/office/powerpoint/2010/main" val="1376971485"/>
                  </p:ext>
                </p:extLst>
              </p:nvPr>
            </p:nvGraphicFramePr>
            <p:xfrm>
              <a:off x="477474" y="332384"/>
              <a:ext cx="11258724" cy="6219417"/>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Content Placeholder 3">
                <a:extLst>
                  <a:ext uri="{FF2B5EF4-FFF2-40B4-BE49-F238E27FC236}">
                    <a16:creationId xmlns:a16="http://schemas.microsoft.com/office/drawing/2014/main" id="{2F4F19F5-9200-7913-65CA-6FA618CA0FC3}"/>
                  </a:ext>
                </a:extLst>
              </p:cNvPr>
              <p:cNvPicPr>
                <a:picLocks noGrp="1" noRot="1" noChangeAspect="1" noMove="1" noResize="1" noEditPoints="1" noAdjustHandles="1" noChangeArrowheads="1" noChangeShapeType="1"/>
              </p:cNvPicPr>
              <p:nvPr/>
            </p:nvPicPr>
            <p:blipFill>
              <a:blip r:embed="rId3"/>
              <a:stretch>
                <a:fillRect/>
              </a:stretch>
            </p:blipFill>
            <p:spPr>
              <a:xfrm>
                <a:off x="477474" y="332384"/>
                <a:ext cx="11258724" cy="6219417"/>
              </a:xfrm>
              <a:prstGeom prst="rect">
                <a:avLst/>
              </a:prstGeom>
            </p:spPr>
          </p:pic>
        </mc:Fallback>
      </mc:AlternateContent>
    </p:spTree>
    <p:extLst>
      <p:ext uri="{BB962C8B-B14F-4D97-AF65-F5344CB8AC3E}">
        <p14:creationId xmlns:p14="http://schemas.microsoft.com/office/powerpoint/2010/main" val="3334339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97965-6520-4536-DA7A-7E724A4D44CC}"/>
              </a:ext>
            </a:extLst>
          </p:cNvPr>
          <p:cNvSpPr>
            <a:spLocks noGrp="1"/>
          </p:cNvSpPr>
          <p:nvPr>
            <p:ph type="title"/>
          </p:nvPr>
        </p:nvSpPr>
        <p:spPr>
          <a:xfrm>
            <a:off x="762000" y="1138036"/>
            <a:ext cx="4085665" cy="1402470"/>
          </a:xfrm>
        </p:spPr>
        <p:txBody>
          <a:bodyPr anchor="t">
            <a:normAutofit/>
          </a:bodyPr>
          <a:lstStyle/>
          <a:p>
            <a:r>
              <a:rPr lang="en-US" sz="3200" dirty="0"/>
              <a:t>My Story</a:t>
            </a:r>
          </a:p>
        </p:txBody>
      </p:sp>
      <p:cxnSp>
        <p:nvCxnSpPr>
          <p:cNvPr id="1031" name="Straight Connector 103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EF71BAC-53B4-DBBD-8590-5B87938E49C8}"/>
              </a:ext>
            </a:extLst>
          </p:cNvPr>
          <p:cNvSpPr>
            <a:spLocks noGrp="1"/>
          </p:cNvSpPr>
          <p:nvPr>
            <p:ph idx="1"/>
          </p:nvPr>
        </p:nvSpPr>
        <p:spPr>
          <a:xfrm>
            <a:off x="762000" y="2551176"/>
            <a:ext cx="4085665" cy="3591207"/>
          </a:xfrm>
        </p:spPr>
        <p:txBody>
          <a:bodyPr>
            <a:normAutofit/>
          </a:bodyPr>
          <a:lstStyle/>
          <a:p>
            <a:pPr marL="0" indent="0">
              <a:buNone/>
            </a:pPr>
            <a:endParaRPr lang="en-US" sz="2000" b="0" i="0" dirty="0">
              <a:effectLst/>
              <a:highlight>
                <a:srgbClr val="FFFFFF"/>
              </a:highlight>
              <a:latin typeface="Söhne"/>
            </a:endParaRPr>
          </a:p>
          <a:p>
            <a:pPr>
              <a:buFont typeface="Arial" panose="020B0604020202020204" pitchFamily="34" charset="0"/>
              <a:buChar char="•"/>
            </a:pPr>
            <a:endParaRPr lang="en-US" sz="2000" b="0" i="0" dirty="0">
              <a:effectLst/>
              <a:highlight>
                <a:srgbClr val="FFFFFF"/>
              </a:highlight>
              <a:latin typeface="Söhne"/>
            </a:endParaRPr>
          </a:p>
          <a:p>
            <a:r>
              <a:rPr lang="en-US" sz="2000" dirty="0"/>
              <a:t>Born and raised in Heidelberg</a:t>
            </a:r>
          </a:p>
          <a:p>
            <a:r>
              <a:rPr lang="en-US" sz="2000" dirty="0"/>
              <a:t>Driven by justice/fairness </a:t>
            </a:r>
          </a:p>
          <a:p>
            <a:r>
              <a:rPr lang="en-US" sz="2000" dirty="0"/>
              <a:t>Always sought community</a:t>
            </a:r>
          </a:p>
        </p:txBody>
      </p:sp>
      <p:pic>
        <p:nvPicPr>
          <p:cNvPr id="1026" name="Picture 2" descr="Heidelberg - What you need to know before you go – Go Guides">
            <a:extLst>
              <a:ext uri="{FF2B5EF4-FFF2-40B4-BE49-F238E27FC236}">
                <a16:creationId xmlns:a16="http://schemas.microsoft.com/office/drawing/2014/main" id="{B4F3C26C-8E26-4ED0-067C-B49586A28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68" r="19966" b="-1"/>
          <a:stretch/>
        </p:blipFill>
        <p:spPr bwMode="auto">
          <a:xfrm>
            <a:off x="5650992" y="10"/>
            <a:ext cx="6541008"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918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2EE85-A3E0-68AC-C994-6E6B055EFA8D}"/>
              </a:ext>
            </a:extLst>
          </p:cNvPr>
          <p:cNvSpPr>
            <a:spLocks noGrp="1"/>
          </p:cNvSpPr>
          <p:nvPr>
            <p:ph type="title"/>
          </p:nvPr>
        </p:nvSpPr>
        <p:spPr>
          <a:xfrm>
            <a:off x="8052298" y="827184"/>
            <a:ext cx="3445167" cy="3901454"/>
          </a:xfrm>
        </p:spPr>
        <p:txBody>
          <a:bodyPr vert="horz" lIns="91440" tIns="45720" rIns="91440" bIns="45720" rtlCol="0" anchor="t">
            <a:normAutofit fontScale="90000"/>
          </a:bodyPr>
          <a:lstStyle/>
          <a:p>
            <a:r>
              <a:rPr lang="en-US" sz="4000" kern="1200" dirty="0">
                <a:solidFill>
                  <a:schemeClr val="tx1"/>
                </a:solidFill>
                <a:latin typeface="+mj-lt"/>
                <a:ea typeface="+mj-ea"/>
                <a:cs typeface="+mj-cs"/>
              </a:rPr>
              <a:t>World Citizenship</a:t>
            </a:r>
            <a:br>
              <a:rPr lang="en-US" sz="4000" kern="1200" dirty="0">
                <a:solidFill>
                  <a:schemeClr val="tx1"/>
                </a:solidFill>
                <a:latin typeface="+mj-lt"/>
                <a:ea typeface="+mj-ea"/>
                <a:cs typeface="+mj-cs"/>
              </a:rPr>
            </a:br>
            <a:r>
              <a:rPr lang="en-US" sz="4000" dirty="0"/>
              <a:t>&amp; </a:t>
            </a:r>
            <a:r>
              <a:rPr lang="en-US" sz="4000" kern="1200" dirty="0">
                <a:solidFill>
                  <a:schemeClr val="tx1"/>
                </a:solidFill>
                <a:latin typeface="+mj-lt"/>
                <a:ea typeface="+mj-ea"/>
                <a:cs typeface="+mj-cs"/>
              </a:rPr>
              <a:t>Belonging</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Education</a:t>
            </a: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&amp; Knowledge</a:t>
            </a:r>
            <a:br>
              <a:rPr lang="en-US" sz="4000" kern="1200" dirty="0">
                <a:solidFill>
                  <a:schemeClr val="tx1"/>
                </a:solidFill>
                <a:latin typeface="+mj-lt"/>
                <a:ea typeface="+mj-ea"/>
                <a:cs typeface="+mj-cs"/>
              </a:rPr>
            </a:br>
            <a:br>
              <a:rPr lang="en-US" sz="4000" kern="1200" dirty="0">
                <a:solidFill>
                  <a:schemeClr val="tx1"/>
                </a:solidFill>
                <a:latin typeface="+mj-lt"/>
                <a:ea typeface="+mj-ea"/>
                <a:cs typeface="+mj-cs"/>
              </a:rPr>
            </a:br>
            <a:r>
              <a:rPr lang="en-US" sz="4000" kern="1200" dirty="0">
                <a:solidFill>
                  <a:schemeClr val="tx1"/>
                </a:solidFill>
                <a:latin typeface="+mj-lt"/>
                <a:ea typeface="+mj-ea"/>
                <a:cs typeface="+mj-cs"/>
              </a:rPr>
              <a:t>Time</a:t>
            </a:r>
            <a:br>
              <a:rPr lang="en-US" sz="4000" kern="1200" dirty="0">
                <a:solidFill>
                  <a:schemeClr val="tx1"/>
                </a:solidFill>
                <a:latin typeface="+mj-lt"/>
                <a:ea typeface="+mj-ea"/>
                <a:cs typeface="+mj-cs"/>
              </a:rPr>
            </a:br>
            <a:r>
              <a:rPr lang="en-US" sz="4000" dirty="0"/>
              <a:t>&amp; Emergent</a:t>
            </a:r>
            <a:br>
              <a:rPr lang="en-US" sz="4000" kern="1200" dirty="0">
                <a:solidFill>
                  <a:schemeClr val="tx1"/>
                </a:solidFill>
                <a:latin typeface="+mj-lt"/>
                <a:ea typeface="+mj-ea"/>
                <a:cs typeface="+mj-cs"/>
              </a:rPr>
            </a:br>
            <a:endParaRPr lang="en-US" sz="4000" kern="1200" dirty="0">
              <a:solidFill>
                <a:schemeClr val="tx1"/>
              </a:solidFill>
              <a:latin typeface="+mj-lt"/>
              <a:ea typeface="+mj-ea"/>
              <a:cs typeface="+mj-cs"/>
            </a:endParaRPr>
          </a:p>
        </p:txBody>
      </p:sp>
      <p:pic>
        <p:nvPicPr>
          <p:cNvPr id="2050" name="Picture 2" descr="Individual Development of the Pedi">
            <a:extLst>
              <a:ext uri="{FF2B5EF4-FFF2-40B4-BE49-F238E27FC236}">
                <a16:creationId xmlns:a16="http://schemas.microsoft.com/office/drawing/2014/main" id="{A4EF406F-23AF-6590-B974-FCD245053AA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3769" r="-4" b="-4"/>
          <a:stretch/>
        </p:blipFill>
        <p:spPr bwMode="auto">
          <a:xfrm>
            <a:off x="843114" y="827184"/>
            <a:ext cx="3296590" cy="257092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B4DB8456-3FA7-CBAB-10D7-D3E280B4727C}"/>
              </a:ext>
            </a:extLst>
          </p:cNvPr>
          <p:cNvPicPr>
            <a:picLocks noChangeAspect="1"/>
          </p:cNvPicPr>
          <p:nvPr/>
        </p:nvPicPr>
        <p:blipFill rotWithShape="1">
          <a:blip r:embed="rId3"/>
          <a:srcRect l="6555" r="19715" b="1"/>
          <a:stretch/>
        </p:blipFill>
        <p:spPr>
          <a:xfrm>
            <a:off x="4196797" y="827184"/>
            <a:ext cx="3296590" cy="2570927"/>
          </a:xfrm>
          <a:prstGeom prst="rect">
            <a:avLst/>
          </a:prstGeom>
        </p:spPr>
      </p:pic>
      <p:pic>
        <p:nvPicPr>
          <p:cNvPr id="6" name="Picture 5">
            <a:extLst>
              <a:ext uri="{FF2B5EF4-FFF2-40B4-BE49-F238E27FC236}">
                <a16:creationId xmlns:a16="http://schemas.microsoft.com/office/drawing/2014/main" id="{531E74C6-FFF3-93A4-CD64-2BE989B93AE4}"/>
              </a:ext>
            </a:extLst>
          </p:cNvPr>
          <p:cNvPicPr>
            <a:picLocks noChangeAspect="1"/>
          </p:cNvPicPr>
          <p:nvPr/>
        </p:nvPicPr>
        <p:blipFill rotWithShape="1">
          <a:blip r:embed="rId4"/>
          <a:srcRect t="12535" r="-6" b="9255"/>
          <a:stretch/>
        </p:blipFill>
        <p:spPr>
          <a:xfrm>
            <a:off x="843114" y="3454948"/>
            <a:ext cx="3296590" cy="2578101"/>
          </a:xfrm>
          <a:prstGeom prst="rect">
            <a:avLst/>
          </a:prstGeom>
        </p:spPr>
      </p:pic>
      <p:pic>
        <p:nvPicPr>
          <p:cNvPr id="5" name="Picture 4">
            <a:extLst>
              <a:ext uri="{FF2B5EF4-FFF2-40B4-BE49-F238E27FC236}">
                <a16:creationId xmlns:a16="http://schemas.microsoft.com/office/drawing/2014/main" id="{8C17EC46-2199-AB71-78D6-3C889FEE13E9}"/>
              </a:ext>
            </a:extLst>
          </p:cNvPr>
          <p:cNvPicPr>
            <a:picLocks noChangeAspect="1"/>
          </p:cNvPicPr>
          <p:nvPr/>
        </p:nvPicPr>
        <p:blipFill rotWithShape="1">
          <a:blip r:embed="rId5"/>
          <a:srcRect l="6111" r="21962" b="-2"/>
          <a:stretch/>
        </p:blipFill>
        <p:spPr>
          <a:xfrm>
            <a:off x="4196797" y="3454948"/>
            <a:ext cx="3296590" cy="2578101"/>
          </a:xfrm>
          <a:prstGeom prst="rect">
            <a:avLst/>
          </a:prstGeom>
        </p:spPr>
      </p:pic>
      <p:cxnSp>
        <p:nvCxnSpPr>
          <p:cNvPr id="2055" name="Straight Connector 2054">
            <a:extLst>
              <a:ext uri="{FF2B5EF4-FFF2-40B4-BE49-F238E27FC236}">
                <a16:creationId xmlns:a16="http://schemas.microsoft.com/office/drawing/2014/main" id="{33193FD5-6A49-7562-EA76-F15D42E158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5181888"/>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766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AE8442-C8FA-94E0-4767-86F49BBCECFF}"/>
              </a:ext>
            </a:extLst>
          </p:cNvPr>
          <p:cNvSpPr>
            <a:spLocks noGrp="1"/>
          </p:cNvSpPr>
          <p:nvPr>
            <p:ph type="title"/>
          </p:nvPr>
        </p:nvSpPr>
        <p:spPr>
          <a:xfrm>
            <a:off x="686834" y="1153572"/>
            <a:ext cx="3200400" cy="4461163"/>
          </a:xfrm>
        </p:spPr>
        <p:txBody>
          <a:bodyPr>
            <a:normAutofit/>
          </a:bodyPr>
          <a:lstStyle/>
          <a:p>
            <a:r>
              <a:rPr lang="en-US">
                <a:solidFill>
                  <a:srgbClr val="FFFFFF"/>
                </a:solidFill>
              </a:rPr>
              <a:t>Objectives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97E8D0E-4931-1F14-2D1D-07F1E471E6F5}"/>
              </a:ext>
            </a:extLst>
          </p:cNvPr>
          <p:cNvSpPr>
            <a:spLocks noGrp="1"/>
          </p:cNvSpPr>
          <p:nvPr>
            <p:ph idx="1"/>
          </p:nvPr>
        </p:nvSpPr>
        <p:spPr>
          <a:xfrm>
            <a:off x="4447308" y="591344"/>
            <a:ext cx="6906491" cy="5585619"/>
          </a:xfrm>
        </p:spPr>
        <p:txBody>
          <a:bodyPr anchor="ctr">
            <a:normAutofit/>
          </a:bodyPr>
          <a:lstStyle/>
          <a:p>
            <a:pPr marL="342900" marR="0" lvl="0" indent="-342900">
              <a:spcBef>
                <a:spcPts val="0"/>
              </a:spcBef>
              <a:spcAft>
                <a:spcPts val="0"/>
              </a:spcAft>
              <a:buFont typeface="Symbol" panose="05050102010706020507" pitchFamily="18" charset="2"/>
              <a:buChar char=""/>
            </a:pPr>
            <a:r>
              <a:rPr lang="en-US" kern="100" dirty="0">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Provide an overview of the impact of the data that inform LLMs and ML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kern="100" dirty="0">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Discuss the risks of reproducing past and current inequities due to biased data</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spcBef>
                <a:spcPts val="0"/>
              </a:spcBef>
              <a:spcAft>
                <a:spcPts val="800"/>
              </a:spcAft>
              <a:buFont typeface="Symbol" panose="05050102010706020507" pitchFamily="18" charset="2"/>
              <a:buChar char=""/>
            </a:pPr>
            <a:r>
              <a:rPr lang="en-US" kern="100" dirty="0">
                <a:highlight>
                  <a:srgbClr val="FFFFFF"/>
                </a:highlight>
                <a:latin typeface="Open Sans" panose="020B0606030504020204" pitchFamily="34" charset="0"/>
                <a:ea typeface="Aptos" panose="020B0004020202020204" pitchFamily="34" charset="0"/>
                <a:cs typeface="Times New Roman" panose="02020603050405020304" pitchFamily="18" charset="0"/>
              </a:rPr>
              <a:t>L</a:t>
            </a:r>
            <a:r>
              <a:rPr lang="en-US" kern="100" dirty="0">
                <a:effectLst/>
                <a:highlight>
                  <a:srgbClr val="FFFFFF"/>
                </a:highlight>
                <a:latin typeface="Open Sans" panose="020B0606030504020204" pitchFamily="34" charset="0"/>
                <a:ea typeface="Aptos" panose="020B0004020202020204" pitchFamily="34" charset="0"/>
                <a:cs typeface="Times New Roman" panose="02020603050405020304" pitchFamily="18" charset="0"/>
              </a:rPr>
              <a:t>earn to apply a critical lens when working with AI-based tools to ensure the well-being of all</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11980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676A1B86-DC99-46B9-B5AA-A7E928EA9C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9304FFE-74E9-4316-B822-F35A685E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106BBD5-5137-87EA-C5CA-FBC7502B521B}"/>
              </a:ext>
            </a:extLst>
          </p:cNvPr>
          <p:cNvSpPr>
            <a:spLocks noGrp="1"/>
          </p:cNvSpPr>
          <p:nvPr>
            <p:ph type="ctrTitle"/>
          </p:nvPr>
        </p:nvSpPr>
        <p:spPr>
          <a:xfrm>
            <a:off x="5162550" y="1562669"/>
            <a:ext cx="5636113" cy="2456597"/>
          </a:xfrm>
        </p:spPr>
        <p:txBody>
          <a:bodyPr anchor="b">
            <a:normAutofit/>
          </a:bodyPr>
          <a:lstStyle/>
          <a:p>
            <a:r>
              <a:rPr lang="en-US" sz="4400" dirty="0">
                <a:solidFill>
                  <a:schemeClr val="tx1">
                    <a:lumMod val="85000"/>
                    <a:lumOff val="15000"/>
                  </a:schemeClr>
                </a:solidFill>
              </a:rPr>
              <a:t>AI DIET: LLMs &amp; ML</a:t>
            </a:r>
          </a:p>
        </p:txBody>
      </p:sp>
      <p:pic>
        <p:nvPicPr>
          <p:cNvPr id="21" name="Picture 20">
            <a:extLst>
              <a:ext uri="{FF2B5EF4-FFF2-40B4-BE49-F238E27FC236}">
                <a16:creationId xmlns:a16="http://schemas.microsoft.com/office/drawing/2014/main" id="{46F2927E-BB4C-960D-51A3-3C8173E3DCF8}"/>
              </a:ext>
            </a:extLst>
          </p:cNvPr>
          <p:cNvPicPr>
            <a:picLocks noChangeAspect="1"/>
          </p:cNvPicPr>
          <p:nvPr/>
        </p:nvPicPr>
        <p:blipFill rotWithShape="1">
          <a:blip r:embed="rId2"/>
          <a:srcRect l="55974" r="11625"/>
          <a:stretch/>
        </p:blipFill>
        <p:spPr>
          <a:xfrm>
            <a:off x="-7266" y="10"/>
            <a:ext cx="3569616" cy="6857990"/>
          </a:xfrm>
          <a:custGeom>
            <a:avLst/>
            <a:gdLst/>
            <a:ahLst/>
            <a:cxnLst/>
            <a:rect l="l" t="t" r="r" b="b"/>
            <a:pathLst>
              <a:path w="3569616" h="6858000">
                <a:moveTo>
                  <a:pt x="0" y="0"/>
                </a:moveTo>
                <a:lnTo>
                  <a:pt x="3119345" y="0"/>
                </a:lnTo>
                <a:lnTo>
                  <a:pt x="3123529" y="17226"/>
                </a:lnTo>
                <a:cubicBezTo>
                  <a:pt x="3124924" y="23927"/>
                  <a:pt x="3126075" y="29690"/>
                  <a:pt x="3127926" y="35733"/>
                </a:cubicBezTo>
                <a:cubicBezTo>
                  <a:pt x="3135983" y="55162"/>
                  <a:pt x="3152761" y="75163"/>
                  <a:pt x="3158476" y="86830"/>
                </a:cubicBezTo>
                <a:lnTo>
                  <a:pt x="3162217" y="105744"/>
                </a:lnTo>
                <a:lnTo>
                  <a:pt x="3166997" y="104727"/>
                </a:lnTo>
                <a:lnTo>
                  <a:pt x="3167793" y="111793"/>
                </a:lnTo>
                <a:lnTo>
                  <a:pt x="3168896" y="127609"/>
                </a:lnTo>
                <a:cubicBezTo>
                  <a:pt x="3170241" y="137435"/>
                  <a:pt x="3170795" y="164972"/>
                  <a:pt x="3173185" y="174906"/>
                </a:cubicBezTo>
                <a:cubicBezTo>
                  <a:pt x="3178510" y="177461"/>
                  <a:pt x="3181593" y="181749"/>
                  <a:pt x="3183238" y="187215"/>
                </a:cubicBezTo>
                <a:lnTo>
                  <a:pt x="3184145" y="199435"/>
                </a:lnTo>
                <a:lnTo>
                  <a:pt x="3200957" y="269529"/>
                </a:lnTo>
                <a:lnTo>
                  <a:pt x="3202491" y="279219"/>
                </a:lnTo>
                <a:lnTo>
                  <a:pt x="3206975" y="284221"/>
                </a:lnTo>
                <a:cubicBezTo>
                  <a:pt x="3208056" y="288198"/>
                  <a:pt x="3208241" y="299815"/>
                  <a:pt x="3208979" y="303078"/>
                </a:cubicBezTo>
                <a:cubicBezTo>
                  <a:pt x="3209786" y="303316"/>
                  <a:pt x="3210593" y="303555"/>
                  <a:pt x="3211400" y="303794"/>
                </a:cubicBezTo>
                <a:cubicBezTo>
                  <a:pt x="3215834" y="314048"/>
                  <a:pt x="3230882" y="352723"/>
                  <a:pt x="3235583" y="364595"/>
                </a:cubicBezTo>
                <a:cubicBezTo>
                  <a:pt x="3232098" y="367263"/>
                  <a:pt x="3238178" y="372307"/>
                  <a:pt x="3239601" y="375020"/>
                </a:cubicBezTo>
                <a:cubicBezTo>
                  <a:pt x="3237179" y="375617"/>
                  <a:pt x="3236854" y="382439"/>
                  <a:pt x="3239157" y="384290"/>
                </a:cubicBezTo>
                <a:cubicBezTo>
                  <a:pt x="3254070" y="431093"/>
                  <a:pt x="3227895" y="408920"/>
                  <a:pt x="3245230" y="435044"/>
                </a:cubicBezTo>
                <a:cubicBezTo>
                  <a:pt x="3246565" y="439781"/>
                  <a:pt x="3245820" y="443743"/>
                  <a:pt x="3244204" y="447282"/>
                </a:cubicBezTo>
                <a:lnTo>
                  <a:pt x="3240762" y="452630"/>
                </a:lnTo>
                <a:lnTo>
                  <a:pt x="3249093" y="471880"/>
                </a:lnTo>
                <a:cubicBezTo>
                  <a:pt x="3252174" y="481431"/>
                  <a:pt x="3254453" y="491548"/>
                  <a:pt x="3255857" y="501992"/>
                </a:cubicBezTo>
                <a:cubicBezTo>
                  <a:pt x="3250999" y="504682"/>
                  <a:pt x="3258622" y="512442"/>
                  <a:pt x="3260271" y="516223"/>
                </a:cubicBezTo>
                <a:cubicBezTo>
                  <a:pt x="3257006" y="516482"/>
                  <a:pt x="3255973" y="525173"/>
                  <a:pt x="3258865" y="528038"/>
                </a:cubicBezTo>
                <a:cubicBezTo>
                  <a:pt x="3274535" y="591283"/>
                  <a:pt x="3241762" y="557303"/>
                  <a:pt x="3262462" y="594499"/>
                </a:cubicBezTo>
                <a:cubicBezTo>
                  <a:pt x="3263816" y="600863"/>
                  <a:pt x="3262479" y="605795"/>
                  <a:pt x="3260024" y="610000"/>
                </a:cubicBezTo>
                <a:lnTo>
                  <a:pt x="3253721" y="617692"/>
                </a:lnTo>
                <a:lnTo>
                  <a:pt x="3256482" y="623204"/>
                </a:lnTo>
                <a:cubicBezTo>
                  <a:pt x="3258005" y="644600"/>
                  <a:pt x="3251476" y="651376"/>
                  <a:pt x="3259225" y="663365"/>
                </a:cubicBezTo>
                <a:cubicBezTo>
                  <a:pt x="3245876" y="682744"/>
                  <a:pt x="3258539" y="675670"/>
                  <a:pt x="3261631" y="689522"/>
                </a:cubicBezTo>
                <a:cubicBezTo>
                  <a:pt x="3265207" y="700373"/>
                  <a:pt x="3269507" y="679723"/>
                  <a:pt x="3271002" y="690492"/>
                </a:cubicBezTo>
                <a:cubicBezTo>
                  <a:pt x="3267989" y="702455"/>
                  <a:pt x="3279578" y="701125"/>
                  <a:pt x="3275760" y="713609"/>
                </a:cubicBezTo>
                <a:cubicBezTo>
                  <a:pt x="3266819" y="711239"/>
                  <a:pt x="3278954" y="737528"/>
                  <a:pt x="3271356" y="738880"/>
                </a:cubicBezTo>
                <a:cubicBezTo>
                  <a:pt x="3282938" y="748490"/>
                  <a:pt x="3269788" y="754591"/>
                  <a:pt x="3274016" y="768139"/>
                </a:cubicBezTo>
                <a:cubicBezTo>
                  <a:pt x="3278559" y="774347"/>
                  <a:pt x="3279560" y="778980"/>
                  <a:pt x="3275507" y="785654"/>
                </a:cubicBezTo>
                <a:cubicBezTo>
                  <a:pt x="3297514" y="814181"/>
                  <a:pt x="3277534" y="803670"/>
                  <a:pt x="3287024" y="831111"/>
                </a:cubicBezTo>
                <a:cubicBezTo>
                  <a:pt x="3296672" y="854655"/>
                  <a:pt x="3303659" y="881610"/>
                  <a:pt x="3324562" y="903604"/>
                </a:cubicBezTo>
                <a:cubicBezTo>
                  <a:pt x="3330338" y="907511"/>
                  <a:pt x="3333079" y="917872"/>
                  <a:pt x="3330682" y="926744"/>
                </a:cubicBezTo>
                <a:cubicBezTo>
                  <a:pt x="3330269" y="928269"/>
                  <a:pt x="3329716" y="929694"/>
                  <a:pt x="3329041" y="930971"/>
                </a:cubicBezTo>
                <a:cubicBezTo>
                  <a:pt x="3333270" y="950914"/>
                  <a:pt x="3351150" y="1023696"/>
                  <a:pt x="3356062" y="1046405"/>
                </a:cubicBezTo>
                <a:cubicBezTo>
                  <a:pt x="3349099" y="1048737"/>
                  <a:pt x="3362597" y="1059482"/>
                  <a:pt x="3358521" y="1067217"/>
                </a:cubicBezTo>
                <a:cubicBezTo>
                  <a:pt x="3354869" y="1072807"/>
                  <a:pt x="3358113" y="1077371"/>
                  <a:pt x="3358773" y="1082909"/>
                </a:cubicBezTo>
                <a:cubicBezTo>
                  <a:pt x="3356098" y="1090444"/>
                  <a:pt x="3363241" y="1113953"/>
                  <a:pt x="3367682" y="1119909"/>
                </a:cubicBezTo>
                <a:cubicBezTo>
                  <a:pt x="3382703" y="1133847"/>
                  <a:pt x="3374343" y="1168367"/>
                  <a:pt x="3385911" y="1180009"/>
                </a:cubicBezTo>
                <a:cubicBezTo>
                  <a:pt x="3387774" y="1184389"/>
                  <a:pt x="3388688" y="1188737"/>
                  <a:pt x="3389010" y="1193041"/>
                </a:cubicBezTo>
                <a:lnTo>
                  <a:pt x="3388572" y="1205179"/>
                </a:lnTo>
                <a:lnTo>
                  <a:pt x="3385768" y="1208811"/>
                </a:lnTo>
                <a:lnTo>
                  <a:pt x="3386975" y="1216129"/>
                </a:lnTo>
                <a:lnTo>
                  <a:pt x="3386647" y="1218271"/>
                </a:lnTo>
                <a:cubicBezTo>
                  <a:pt x="3386007" y="1222365"/>
                  <a:pt x="3385480" y="1226399"/>
                  <a:pt x="3385420" y="1230360"/>
                </a:cubicBezTo>
                <a:cubicBezTo>
                  <a:pt x="3400233" y="1224163"/>
                  <a:pt x="3387342" y="1263034"/>
                  <a:pt x="3398902" y="1251303"/>
                </a:cubicBezTo>
                <a:cubicBezTo>
                  <a:pt x="3401143" y="1271991"/>
                  <a:pt x="3411558" y="1255397"/>
                  <a:pt x="3402244" y="1281071"/>
                </a:cubicBezTo>
                <a:cubicBezTo>
                  <a:pt x="3416627" y="1312459"/>
                  <a:pt x="3415183" y="1363554"/>
                  <a:pt x="3435533" y="1387530"/>
                </a:cubicBezTo>
                <a:cubicBezTo>
                  <a:pt x="3428168" y="1384876"/>
                  <a:pt x="3423452" y="1398828"/>
                  <a:pt x="3427595" y="1407995"/>
                </a:cubicBezTo>
                <a:cubicBezTo>
                  <a:pt x="3398778" y="1398886"/>
                  <a:pt x="3455260" y="1443485"/>
                  <a:pt x="3436580" y="1453051"/>
                </a:cubicBezTo>
                <a:cubicBezTo>
                  <a:pt x="3454427" y="1452263"/>
                  <a:pt x="3487273" y="1492392"/>
                  <a:pt x="3473886" y="1513215"/>
                </a:cubicBezTo>
                <a:cubicBezTo>
                  <a:pt x="3479337" y="1543203"/>
                  <a:pt x="3495403" y="1563620"/>
                  <a:pt x="3491486" y="1595707"/>
                </a:cubicBezTo>
                <a:cubicBezTo>
                  <a:pt x="3493932" y="1596530"/>
                  <a:pt x="3496028" y="1598008"/>
                  <a:pt x="3497869" y="1599939"/>
                </a:cubicBezTo>
                <a:lnTo>
                  <a:pt x="3502453" y="1606503"/>
                </a:lnTo>
                <a:lnTo>
                  <a:pt x="3502232" y="1607846"/>
                </a:lnTo>
                <a:cubicBezTo>
                  <a:pt x="3502503" y="1613048"/>
                  <a:pt x="3503673" y="1615641"/>
                  <a:pt x="3505239" y="1617081"/>
                </a:cubicBezTo>
                <a:cubicBezTo>
                  <a:pt x="3505979" y="1617395"/>
                  <a:pt x="3506719" y="1617710"/>
                  <a:pt x="3507459" y="1618024"/>
                </a:cubicBezTo>
                <a:lnTo>
                  <a:pt x="3510011" y="1624022"/>
                </a:lnTo>
                <a:lnTo>
                  <a:pt x="3516358" y="1634929"/>
                </a:lnTo>
                <a:lnTo>
                  <a:pt x="3516308" y="1637821"/>
                </a:lnTo>
                <a:lnTo>
                  <a:pt x="3523955" y="1655598"/>
                </a:lnTo>
                <a:lnTo>
                  <a:pt x="3523473" y="1656247"/>
                </a:lnTo>
                <a:cubicBezTo>
                  <a:pt x="3522567" y="1658107"/>
                  <a:pt x="3522227" y="1660249"/>
                  <a:pt x="3523061" y="1663024"/>
                </a:cubicBezTo>
                <a:cubicBezTo>
                  <a:pt x="3513175" y="1664689"/>
                  <a:pt x="3520280" y="1667013"/>
                  <a:pt x="3523616" y="1675054"/>
                </a:cubicBezTo>
                <a:cubicBezTo>
                  <a:pt x="3509006" y="1679436"/>
                  <a:pt x="3523682" y="1698702"/>
                  <a:pt x="3517630" y="1707801"/>
                </a:cubicBezTo>
                <a:cubicBezTo>
                  <a:pt x="3520410" y="1713612"/>
                  <a:pt x="3523083" y="1719836"/>
                  <a:pt x="3525537" y="1726380"/>
                </a:cubicBezTo>
                <a:lnTo>
                  <a:pt x="3529903" y="1779986"/>
                </a:lnTo>
                <a:lnTo>
                  <a:pt x="3521468" y="1836998"/>
                </a:lnTo>
                <a:cubicBezTo>
                  <a:pt x="3522502" y="1857808"/>
                  <a:pt x="3519191" y="1876110"/>
                  <a:pt x="3523412" y="1893497"/>
                </a:cubicBezTo>
                <a:cubicBezTo>
                  <a:pt x="3520411" y="1900876"/>
                  <a:pt x="3519436" y="1907708"/>
                  <a:pt x="3525004" y="1913894"/>
                </a:cubicBezTo>
                <a:cubicBezTo>
                  <a:pt x="3524490" y="1933413"/>
                  <a:pt x="3517414" y="1938604"/>
                  <a:pt x="3523928" y="1950514"/>
                </a:cubicBezTo>
                <a:cubicBezTo>
                  <a:pt x="3512685" y="1962215"/>
                  <a:pt x="3517275" y="1962555"/>
                  <a:pt x="3521008" y="1967449"/>
                </a:cubicBezTo>
                <a:lnTo>
                  <a:pt x="3521297" y="1968163"/>
                </a:lnTo>
                <a:lnTo>
                  <a:pt x="3519686" y="1969768"/>
                </a:lnTo>
                <a:lnTo>
                  <a:pt x="3519089" y="1972904"/>
                </a:lnTo>
                <a:lnTo>
                  <a:pt x="3520122" y="1981289"/>
                </a:lnTo>
                <a:lnTo>
                  <a:pt x="3520948" y="1984413"/>
                </a:lnTo>
                <a:cubicBezTo>
                  <a:pt x="3521356" y="1986575"/>
                  <a:pt x="3521416" y="1988026"/>
                  <a:pt x="3521226" y="1989046"/>
                </a:cubicBezTo>
                <a:lnTo>
                  <a:pt x="3521092" y="1989171"/>
                </a:lnTo>
                <a:lnTo>
                  <a:pt x="3521624" y="1993492"/>
                </a:lnTo>
                <a:cubicBezTo>
                  <a:pt x="3522844" y="2000762"/>
                  <a:pt x="3524332" y="2007819"/>
                  <a:pt x="3525996" y="2014518"/>
                </a:cubicBezTo>
                <a:cubicBezTo>
                  <a:pt x="3518529" y="2020777"/>
                  <a:pt x="3529333" y="2045218"/>
                  <a:pt x="3514412" y="2043465"/>
                </a:cubicBezTo>
                <a:cubicBezTo>
                  <a:pt x="3516219" y="2052531"/>
                  <a:pt x="3522688" y="2057653"/>
                  <a:pt x="3512822" y="2055222"/>
                </a:cubicBezTo>
                <a:cubicBezTo>
                  <a:pt x="3513140" y="2058224"/>
                  <a:pt x="3512432" y="2060136"/>
                  <a:pt x="3511227" y="2061550"/>
                </a:cubicBezTo>
                <a:lnTo>
                  <a:pt x="3510645" y="2061975"/>
                </a:lnTo>
                <a:lnTo>
                  <a:pt x="3514907" y="2082129"/>
                </a:lnTo>
                <a:lnTo>
                  <a:pt x="3514347" y="2084880"/>
                </a:lnTo>
                <a:lnTo>
                  <a:pt x="3518565" y="2097919"/>
                </a:lnTo>
                <a:lnTo>
                  <a:pt x="3519976" y="2104707"/>
                </a:lnTo>
                <a:lnTo>
                  <a:pt x="3521958" y="2106519"/>
                </a:lnTo>
                <a:cubicBezTo>
                  <a:pt x="3523219" y="2108534"/>
                  <a:pt x="3523895" y="2111498"/>
                  <a:pt x="3523237" y="2116590"/>
                </a:cubicBezTo>
                <a:lnTo>
                  <a:pt x="3522786" y="2117790"/>
                </a:lnTo>
                <a:lnTo>
                  <a:pt x="3526064" y="2125947"/>
                </a:lnTo>
                <a:cubicBezTo>
                  <a:pt x="3527505" y="2128548"/>
                  <a:pt x="3529274" y="2130818"/>
                  <a:pt x="3531495" y="2132603"/>
                </a:cubicBezTo>
                <a:cubicBezTo>
                  <a:pt x="3522034" y="2161762"/>
                  <a:pt x="3533978" y="2187874"/>
                  <a:pt x="3533955" y="2218836"/>
                </a:cubicBezTo>
                <a:cubicBezTo>
                  <a:pt x="3517312" y="2233337"/>
                  <a:pt x="3542024" y="2285180"/>
                  <a:pt x="3559442" y="2291697"/>
                </a:cubicBezTo>
                <a:cubicBezTo>
                  <a:pt x="3544608" y="2292866"/>
                  <a:pt x="3567228" y="2330146"/>
                  <a:pt x="3568373" y="2340076"/>
                </a:cubicBezTo>
                <a:cubicBezTo>
                  <a:pt x="3568755" y="2343387"/>
                  <a:pt x="3566751" y="2343658"/>
                  <a:pt x="3560178" y="2338540"/>
                </a:cubicBezTo>
                <a:cubicBezTo>
                  <a:pt x="3562571" y="2349015"/>
                  <a:pt x="3555536" y="2360463"/>
                  <a:pt x="3548875" y="2354921"/>
                </a:cubicBezTo>
                <a:cubicBezTo>
                  <a:pt x="3564342" y="2386191"/>
                  <a:pt x="3553912" y="2434573"/>
                  <a:pt x="3562290" y="2470516"/>
                </a:cubicBezTo>
                <a:cubicBezTo>
                  <a:pt x="3548732" y="2491328"/>
                  <a:pt x="3561750" y="2479665"/>
                  <a:pt x="3560263" y="2500409"/>
                </a:cubicBezTo>
                <a:cubicBezTo>
                  <a:pt x="3573531" y="2493872"/>
                  <a:pt x="3554177" y="2525877"/>
                  <a:pt x="3569616" y="2525972"/>
                </a:cubicBezTo>
                <a:cubicBezTo>
                  <a:pt x="3568857" y="2529744"/>
                  <a:pt x="3567635" y="2533395"/>
                  <a:pt x="3566291" y="2537057"/>
                </a:cubicBezTo>
                <a:lnTo>
                  <a:pt x="3565595" y="2538979"/>
                </a:lnTo>
                <a:lnTo>
                  <a:pt x="3565471" y="2546483"/>
                </a:lnTo>
                <a:lnTo>
                  <a:pt x="3562111" y="2548822"/>
                </a:lnTo>
                <a:lnTo>
                  <a:pt x="3559542" y="2560277"/>
                </a:lnTo>
                <a:cubicBezTo>
                  <a:pt x="3559093" y="2564534"/>
                  <a:pt x="3559212" y="2569074"/>
                  <a:pt x="3560240" y="2574030"/>
                </a:cubicBezTo>
                <a:cubicBezTo>
                  <a:pt x="3567097" y="2585933"/>
                  <a:pt x="3560828" y="2605604"/>
                  <a:pt x="3562359" y="2622912"/>
                </a:cubicBezTo>
                <a:lnTo>
                  <a:pt x="3564740" y="2630748"/>
                </a:lnTo>
                <a:lnTo>
                  <a:pt x="3563214" y="2656947"/>
                </a:lnTo>
                <a:cubicBezTo>
                  <a:pt x="3563065" y="2664385"/>
                  <a:pt x="3563222" y="2672085"/>
                  <a:pt x="3563949" y="2680153"/>
                </a:cubicBezTo>
                <a:lnTo>
                  <a:pt x="3566383" y="2695058"/>
                </a:lnTo>
                <a:lnTo>
                  <a:pt x="3565385" y="2699075"/>
                </a:lnTo>
                <a:cubicBezTo>
                  <a:pt x="3565951" y="2705917"/>
                  <a:pt x="3570892" y="2714690"/>
                  <a:pt x="3565525" y="2714239"/>
                </a:cubicBezTo>
                <a:lnTo>
                  <a:pt x="3567847" y="2721812"/>
                </a:lnTo>
                <a:lnTo>
                  <a:pt x="3564077" y="2729693"/>
                </a:lnTo>
                <a:cubicBezTo>
                  <a:pt x="3563144" y="2730592"/>
                  <a:pt x="3562134" y="2731288"/>
                  <a:pt x="3561085" y="2731758"/>
                </a:cubicBezTo>
                <a:lnTo>
                  <a:pt x="3563149" y="2742418"/>
                </a:lnTo>
                <a:lnTo>
                  <a:pt x="3560661" y="2751437"/>
                </a:lnTo>
                <a:lnTo>
                  <a:pt x="3563126" y="2758989"/>
                </a:lnTo>
                <a:lnTo>
                  <a:pt x="3562876" y="2762207"/>
                </a:lnTo>
                <a:lnTo>
                  <a:pt x="3561866" y="2770236"/>
                </a:lnTo>
                <a:cubicBezTo>
                  <a:pt x="3561066" y="2774372"/>
                  <a:pt x="3560080" y="2779005"/>
                  <a:pt x="3559378" y="2784138"/>
                </a:cubicBezTo>
                <a:lnTo>
                  <a:pt x="3559178" y="2788436"/>
                </a:lnTo>
                <a:lnTo>
                  <a:pt x="3554648" y="2798068"/>
                </a:lnTo>
                <a:cubicBezTo>
                  <a:pt x="3551209" y="2805087"/>
                  <a:pt x="3548936" y="2810580"/>
                  <a:pt x="3551400" y="2816345"/>
                </a:cubicBezTo>
                <a:cubicBezTo>
                  <a:pt x="3547036" y="2826742"/>
                  <a:pt x="3533490" y="2834711"/>
                  <a:pt x="3538128" y="2849028"/>
                </a:cubicBezTo>
                <a:cubicBezTo>
                  <a:pt x="3531517" y="2845031"/>
                  <a:pt x="3538369" y="2865256"/>
                  <a:pt x="3532013" y="2868126"/>
                </a:cubicBezTo>
                <a:cubicBezTo>
                  <a:pt x="3526842" y="2869601"/>
                  <a:pt x="3527715" y="2876080"/>
                  <a:pt x="3526094" y="2881167"/>
                </a:cubicBezTo>
                <a:cubicBezTo>
                  <a:pt x="3520961" y="2885059"/>
                  <a:pt x="3517628" y="2910333"/>
                  <a:pt x="3518939" y="2918966"/>
                </a:cubicBezTo>
                <a:cubicBezTo>
                  <a:pt x="3525789" y="2943088"/>
                  <a:pt x="3505468" y="2964225"/>
                  <a:pt x="3510391" y="2983548"/>
                </a:cubicBezTo>
                <a:cubicBezTo>
                  <a:pt x="3510204" y="2988707"/>
                  <a:pt x="3509257" y="2993036"/>
                  <a:pt x="3507840" y="2996827"/>
                </a:cubicBezTo>
                <a:lnTo>
                  <a:pt x="3502741" y="3006379"/>
                </a:lnTo>
                <a:lnTo>
                  <a:pt x="3499028" y="3006971"/>
                </a:lnTo>
                <a:lnTo>
                  <a:pt x="3497157" y="3013976"/>
                </a:lnTo>
                <a:lnTo>
                  <a:pt x="3496053" y="3015450"/>
                </a:lnTo>
                <a:cubicBezTo>
                  <a:pt x="3493931" y="3018255"/>
                  <a:pt x="3491925" y="3021106"/>
                  <a:pt x="3490329" y="3024292"/>
                </a:cubicBezTo>
                <a:cubicBezTo>
                  <a:pt x="3504872" y="3031782"/>
                  <a:pt x="3479143" y="3052632"/>
                  <a:pt x="3493186" y="3052840"/>
                </a:cubicBezTo>
                <a:cubicBezTo>
                  <a:pt x="3486942" y="3071654"/>
                  <a:pt x="3501947" y="3066916"/>
                  <a:pt x="3484298" y="3080007"/>
                </a:cubicBezTo>
                <a:cubicBezTo>
                  <a:pt x="3483814" y="3117860"/>
                  <a:pt x="3462683" y="3158406"/>
                  <a:pt x="3469977" y="3195253"/>
                </a:cubicBezTo>
                <a:cubicBezTo>
                  <a:pt x="3464984" y="3186842"/>
                  <a:pt x="3455676" y="3194249"/>
                  <a:pt x="3455490" y="3205255"/>
                </a:cubicBezTo>
                <a:cubicBezTo>
                  <a:pt x="3435461" y="3173385"/>
                  <a:pt x="3464274" y="3257718"/>
                  <a:pt x="3445250" y="3249703"/>
                </a:cubicBezTo>
                <a:cubicBezTo>
                  <a:pt x="3460163" y="3264187"/>
                  <a:pt x="3471377" y="3324835"/>
                  <a:pt x="3452291" y="3330508"/>
                </a:cubicBezTo>
                <a:cubicBezTo>
                  <a:pt x="3445043" y="3359645"/>
                  <a:pt x="3450218" y="3389952"/>
                  <a:pt x="3434486" y="3412864"/>
                </a:cubicBezTo>
                <a:cubicBezTo>
                  <a:pt x="3436166" y="3415609"/>
                  <a:pt x="3437306" y="3418595"/>
                  <a:pt x="3438058" y="3421734"/>
                </a:cubicBezTo>
                <a:lnTo>
                  <a:pt x="3439245" y="3430986"/>
                </a:lnTo>
                <a:lnTo>
                  <a:pt x="3438541" y="3431897"/>
                </a:lnTo>
                <a:cubicBezTo>
                  <a:pt x="3436732" y="3436375"/>
                  <a:pt x="3436677" y="3439488"/>
                  <a:pt x="3437396" y="3441992"/>
                </a:cubicBezTo>
                <a:lnTo>
                  <a:pt x="3438843" y="3444647"/>
                </a:lnTo>
                <a:lnTo>
                  <a:pt x="3438591" y="3451712"/>
                </a:lnTo>
                <a:lnTo>
                  <a:pt x="3439527" y="3466008"/>
                </a:lnTo>
                <a:lnTo>
                  <a:pt x="3438357" y="3468331"/>
                </a:lnTo>
                <a:lnTo>
                  <a:pt x="3437674" y="3489343"/>
                </a:lnTo>
                <a:cubicBezTo>
                  <a:pt x="3437459" y="3489383"/>
                  <a:pt x="3437241" y="3489424"/>
                  <a:pt x="3437026" y="3489465"/>
                </a:cubicBezTo>
                <a:cubicBezTo>
                  <a:pt x="3435558" y="3490219"/>
                  <a:pt x="3434444" y="3491679"/>
                  <a:pt x="3434044" y="3494659"/>
                </a:cubicBezTo>
                <a:cubicBezTo>
                  <a:pt x="3425302" y="3487640"/>
                  <a:pt x="3430211" y="3495561"/>
                  <a:pt x="3429800" y="3504965"/>
                </a:cubicBezTo>
                <a:cubicBezTo>
                  <a:pt x="3416132" y="3496161"/>
                  <a:pt x="3420620" y="3524348"/>
                  <a:pt x="3412115" y="3526661"/>
                </a:cubicBezTo>
                <a:cubicBezTo>
                  <a:pt x="3412121" y="3533765"/>
                  <a:pt x="3411879" y="3541120"/>
                  <a:pt x="3411331" y="3548549"/>
                </a:cubicBezTo>
                <a:lnTo>
                  <a:pt x="3410824" y="3552872"/>
                </a:lnTo>
                <a:cubicBezTo>
                  <a:pt x="3410773" y="3552889"/>
                  <a:pt x="3410721" y="3552908"/>
                  <a:pt x="3410671" y="3552926"/>
                </a:cubicBezTo>
                <a:cubicBezTo>
                  <a:pt x="3410254" y="3553793"/>
                  <a:pt x="3409971" y="3555188"/>
                  <a:pt x="3409849" y="3557419"/>
                </a:cubicBezTo>
                <a:lnTo>
                  <a:pt x="3409902" y="3560756"/>
                </a:lnTo>
                <a:lnTo>
                  <a:pt x="3408918" y="3569144"/>
                </a:lnTo>
                <a:lnTo>
                  <a:pt x="3407623" y="3571810"/>
                </a:lnTo>
                <a:lnTo>
                  <a:pt x="3405729" y="3572549"/>
                </a:lnTo>
                <a:lnTo>
                  <a:pt x="3405835" y="3573359"/>
                </a:lnTo>
                <a:cubicBezTo>
                  <a:pt x="3408214" y="3579757"/>
                  <a:pt x="3412465" y="3582275"/>
                  <a:pt x="3399129" y="3587902"/>
                </a:cubicBezTo>
                <a:cubicBezTo>
                  <a:pt x="3402495" y="3602236"/>
                  <a:pt x="3394605" y="3603730"/>
                  <a:pt x="3389566" y="3621859"/>
                </a:cubicBezTo>
                <a:cubicBezTo>
                  <a:pt x="3393374" y="3630350"/>
                  <a:pt x="3390863" y="3636316"/>
                  <a:pt x="3386307" y="3641820"/>
                </a:cubicBezTo>
                <a:cubicBezTo>
                  <a:pt x="3386232" y="3660214"/>
                  <a:pt x="3378837" y="3675854"/>
                  <a:pt x="3374956" y="3695940"/>
                </a:cubicBezTo>
                <a:cubicBezTo>
                  <a:pt x="3378387" y="3718839"/>
                  <a:pt x="3365817" y="3728358"/>
                  <a:pt x="3361718" y="3749831"/>
                </a:cubicBezTo>
                <a:cubicBezTo>
                  <a:pt x="3370064" y="3770267"/>
                  <a:pt x="3350403" y="3763879"/>
                  <a:pt x="3344768" y="3774338"/>
                </a:cubicBezTo>
                <a:lnTo>
                  <a:pt x="3343985" y="3777418"/>
                </a:lnTo>
                <a:lnTo>
                  <a:pt x="3344520" y="3785849"/>
                </a:lnTo>
                <a:lnTo>
                  <a:pt x="3345162" y="3789023"/>
                </a:lnTo>
                <a:cubicBezTo>
                  <a:pt x="3345441" y="3791209"/>
                  <a:pt x="3345415" y="3792659"/>
                  <a:pt x="3345164" y="3793659"/>
                </a:cubicBezTo>
                <a:lnTo>
                  <a:pt x="3345024" y="3793774"/>
                </a:lnTo>
                <a:lnTo>
                  <a:pt x="3345300" y="3798119"/>
                </a:lnTo>
                <a:cubicBezTo>
                  <a:pt x="3346087" y="3805456"/>
                  <a:pt x="3347157" y="3812596"/>
                  <a:pt x="3348424" y="3819398"/>
                </a:cubicBezTo>
                <a:cubicBezTo>
                  <a:pt x="3340590" y="3825065"/>
                  <a:pt x="3349940" y="3850234"/>
                  <a:pt x="3335133" y="3847354"/>
                </a:cubicBezTo>
                <a:cubicBezTo>
                  <a:pt x="3336403" y="3856524"/>
                  <a:pt x="3342565" y="3862118"/>
                  <a:pt x="3332848" y="3858945"/>
                </a:cubicBezTo>
                <a:cubicBezTo>
                  <a:pt x="3332988" y="3861961"/>
                  <a:pt x="3332168" y="3863811"/>
                  <a:pt x="3330878" y="3865128"/>
                </a:cubicBezTo>
                <a:lnTo>
                  <a:pt x="3330273" y="3865510"/>
                </a:lnTo>
                <a:lnTo>
                  <a:pt x="3333337" y="3885908"/>
                </a:lnTo>
                <a:lnTo>
                  <a:pt x="3332616" y="3888608"/>
                </a:lnTo>
                <a:lnTo>
                  <a:pt x="3336057" y="3901916"/>
                </a:lnTo>
                <a:lnTo>
                  <a:pt x="3337066" y="3908785"/>
                </a:lnTo>
                <a:lnTo>
                  <a:pt x="3338940" y="3910739"/>
                </a:lnTo>
                <a:cubicBezTo>
                  <a:pt x="3340082" y="3912843"/>
                  <a:pt x="3340580" y="3915849"/>
                  <a:pt x="3339621" y="3920873"/>
                </a:cubicBezTo>
                <a:lnTo>
                  <a:pt x="3339102" y="3922032"/>
                </a:lnTo>
                <a:lnTo>
                  <a:pt x="3341891" y="3930408"/>
                </a:lnTo>
                <a:cubicBezTo>
                  <a:pt x="3343178" y="3933107"/>
                  <a:pt x="3344812" y="3935503"/>
                  <a:pt x="3346927" y="3937451"/>
                </a:cubicBezTo>
                <a:cubicBezTo>
                  <a:pt x="3335745" y="3965779"/>
                  <a:pt x="3346136" y="3992699"/>
                  <a:pt x="3344279" y="4023542"/>
                </a:cubicBezTo>
                <a:cubicBezTo>
                  <a:pt x="3347024" y="4058096"/>
                  <a:pt x="3350783" y="4081986"/>
                  <a:pt x="3351926" y="4104769"/>
                </a:cubicBezTo>
                <a:cubicBezTo>
                  <a:pt x="3353695" y="4115384"/>
                  <a:pt x="3359144" y="4193344"/>
                  <a:pt x="3352816" y="4187317"/>
                </a:cubicBezTo>
                <a:cubicBezTo>
                  <a:pt x="3366419" y="4219638"/>
                  <a:pt x="3351446" y="4239971"/>
                  <a:pt x="3357691" y="4276413"/>
                </a:cubicBezTo>
                <a:cubicBezTo>
                  <a:pt x="3342910" y="4296116"/>
                  <a:pt x="3356610" y="4285488"/>
                  <a:pt x="3353895" y="4306037"/>
                </a:cubicBezTo>
                <a:cubicBezTo>
                  <a:pt x="3367541" y="4300534"/>
                  <a:pt x="3346306" y="4330948"/>
                  <a:pt x="3361728" y="4332215"/>
                </a:cubicBezTo>
                <a:cubicBezTo>
                  <a:pt x="3360746" y="4335915"/>
                  <a:pt x="3359307" y="4339458"/>
                  <a:pt x="3357748" y="4343006"/>
                </a:cubicBezTo>
                <a:lnTo>
                  <a:pt x="3356941" y="4344866"/>
                </a:lnTo>
                <a:lnTo>
                  <a:pt x="3356370" y="4352332"/>
                </a:lnTo>
                <a:lnTo>
                  <a:pt x="3352876" y="4354407"/>
                </a:lnTo>
                <a:lnTo>
                  <a:pt x="3352683" y="4444689"/>
                </a:lnTo>
                <a:cubicBezTo>
                  <a:pt x="3355485" y="4452425"/>
                  <a:pt x="3356736" y="4477980"/>
                  <a:pt x="3352455" y="4483791"/>
                </a:cubicBezTo>
                <a:cubicBezTo>
                  <a:pt x="3351784" y="4489320"/>
                  <a:pt x="3353780" y="4495171"/>
                  <a:pt x="3349030" y="4498683"/>
                </a:cubicBezTo>
                <a:cubicBezTo>
                  <a:pt x="3346858" y="4510741"/>
                  <a:pt x="3341860" y="4538358"/>
                  <a:pt x="3339427" y="4556140"/>
                </a:cubicBezTo>
                <a:cubicBezTo>
                  <a:pt x="3342836" y="4560659"/>
                  <a:pt x="3341611" y="4566842"/>
                  <a:pt x="3339521" y="4574959"/>
                </a:cubicBezTo>
                <a:lnTo>
                  <a:pt x="3338246" y="4582576"/>
                </a:lnTo>
                <a:lnTo>
                  <a:pt x="3348539" y="4605460"/>
                </a:lnTo>
                <a:lnTo>
                  <a:pt x="3345760" y="4678575"/>
                </a:lnTo>
                <a:lnTo>
                  <a:pt x="3356250" y="4713574"/>
                </a:lnTo>
                <a:cubicBezTo>
                  <a:pt x="3358600" y="4727943"/>
                  <a:pt x="3359577" y="4741820"/>
                  <a:pt x="3361380" y="4755215"/>
                </a:cubicBezTo>
                <a:cubicBezTo>
                  <a:pt x="3363928" y="4785596"/>
                  <a:pt x="3347531" y="4766123"/>
                  <a:pt x="3361636" y="4803525"/>
                </a:cubicBezTo>
                <a:cubicBezTo>
                  <a:pt x="3356254" y="4807867"/>
                  <a:pt x="3356117" y="4812705"/>
                  <a:pt x="3358957" y="4820729"/>
                </a:cubicBezTo>
                <a:cubicBezTo>
                  <a:pt x="3359783" y="4835507"/>
                  <a:pt x="3345952" y="4834947"/>
                  <a:pt x="3354635" y="4849546"/>
                </a:cubicBezTo>
                <a:cubicBezTo>
                  <a:pt x="3350894" y="4848362"/>
                  <a:pt x="3350351" y="4855411"/>
                  <a:pt x="3349759" y="4861941"/>
                </a:cubicBezTo>
                <a:lnTo>
                  <a:pt x="3347368" y="4866228"/>
                </a:lnTo>
                <a:lnTo>
                  <a:pt x="3358408" y="4889535"/>
                </a:lnTo>
                <a:cubicBezTo>
                  <a:pt x="3373705" y="4931282"/>
                  <a:pt x="3382233" y="4982216"/>
                  <a:pt x="3393319" y="5017998"/>
                </a:cubicBezTo>
                <a:cubicBezTo>
                  <a:pt x="3368256" y="5040241"/>
                  <a:pt x="3392200" y="5029364"/>
                  <a:pt x="3389184" y="5055049"/>
                </a:cubicBezTo>
                <a:cubicBezTo>
                  <a:pt x="3413510" y="5050695"/>
                  <a:pt x="3377700" y="5085342"/>
                  <a:pt x="3405892" y="5089973"/>
                </a:cubicBezTo>
                <a:cubicBezTo>
                  <a:pt x="3404451" y="5094499"/>
                  <a:pt x="3402165" y="5098741"/>
                  <a:pt x="3399662" y="5102960"/>
                </a:cubicBezTo>
                <a:lnTo>
                  <a:pt x="3398363" y="5105176"/>
                </a:lnTo>
                <a:lnTo>
                  <a:pt x="3398026" y="5114590"/>
                </a:lnTo>
                <a:lnTo>
                  <a:pt x="3391859" y="5116550"/>
                </a:lnTo>
                <a:lnTo>
                  <a:pt x="3386999" y="5130226"/>
                </a:lnTo>
                <a:cubicBezTo>
                  <a:pt x="3386119" y="5135455"/>
                  <a:pt x="3386267" y="5141205"/>
                  <a:pt x="3388073" y="5147747"/>
                </a:cubicBezTo>
                <a:cubicBezTo>
                  <a:pt x="3400425" y="5164741"/>
                  <a:pt x="3388688" y="5187675"/>
                  <a:pt x="3391234" y="5209919"/>
                </a:cubicBezTo>
                <a:lnTo>
                  <a:pt x="3395469" y="5220481"/>
                </a:lnTo>
                <a:lnTo>
                  <a:pt x="3392518" y="5250830"/>
                </a:lnTo>
                <a:lnTo>
                  <a:pt x="3393800" y="5252877"/>
                </a:lnTo>
                <a:cubicBezTo>
                  <a:pt x="3393941" y="5258188"/>
                  <a:pt x="3392357" y="5268832"/>
                  <a:pt x="3393361" y="5282697"/>
                </a:cubicBezTo>
                <a:lnTo>
                  <a:pt x="3399825" y="5336059"/>
                </a:lnTo>
                <a:lnTo>
                  <a:pt x="3392824" y="5344884"/>
                </a:lnTo>
                <a:lnTo>
                  <a:pt x="3389277" y="5345998"/>
                </a:lnTo>
                <a:lnTo>
                  <a:pt x="3390946" y="5360636"/>
                </a:lnTo>
                <a:lnTo>
                  <a:pt x="3386366" y="5371486"/>
                </a:lnTo>
                <a:lnTo>
                  <a:pt x="3390662" y="5381496"/>
                </a:lnTo>
                <a:lnTo>
                  <a:pt x="3388199" y="5395290"/>
                </a:lnTo>
                <a:cubicBezTo>
                  <a:pt x="3386677" y="5400263"/>
                  <a:pt x="3384810" y="5405812"/>
                  <a:pt x="3383455" y="5412069"/>
                </a:cubicBezTo>
                <a:lnTo>
                  <a:pt x="3376345" y="5426008"/>
                </a:lnTo>
                <a:lnTo>
                  <a:pt x="3374012" y="5448470"/>
                </a:lnTo>
                <a:cubicBezTo>
                  <a:pt x="3372358" y="5465848"/>
                  <a:pt x="3370199" y="5482458"/>
                  <a:pt x="3365299" y="5498771"/>
                </a:cubicBezTo>
                <a:cubicBezTo>
                  <a:pt x="3368242" y="5512292"/>
                  <a:pt x="3368289" y="5524931"/>
                  <a:pt x="3358774" y="5536815"/>
                </a:cubicBezTo>
                <a:cubicBezTo>
                  <a:pt x="3355554" y="5573082"/>
                  <a:pt x="3364982" y="5582256"/>
                  <a:pt x="3352897" y="5604851"/>
                </a:cubicBezTo>
                <a:cubicBezTo>
                  <a:pt x="3357655" y="5611851"/>
                  <a:pt x="3360065" y="5616619"/>
                  <a:pt x="3360918" y="5620215"/>
                </a:cubicBezTo>
                <a:cubicBezTo>
                  <a:pt x="3363482" y="5631010"/>
                  <a:pt x="3352061" y="5631235"/>
                  <a:pt x="3348145" y="5649365"/>
                </a:cubicBezTo>
                <a:cubicBezTo>
                  <a:pt x="3342329" y="5668683"/>
                  <a:pt x="3336842" y="5635583"/>
                  <a:pt x="3334135" y="5654076"/>
                </a:cubicBezTo>
                <a:cubicBezTo>
                  <a:pt x="3338089" y="5673079"/>
                  <a:pt x="3320876" y="5674673"/>
                  <a:pt x="3326011" y="5694285"/>
                </a:cubicBezTo>
                <a:cubicBezTo>
                  <a:pt x="3339441" y="5687377"/>
                  <a:pt x="3320185" y="5735320"/>
                  <a:pt x="3331448" y="5735077"/>
                </a:cubicBezTo>
                <a:cubicBezTo>
                  <a:pt x="3313758" y="5754960"/>
                  <a:pt x="3333086" y="5760823"/>
                  <a:pt x="3326180" y="5784860"/>
                </a:cubicBezTo>
                <a:cubicBezTo>
                  <a:pt x="3319129" y="5796737"/>
                  <a:pt x="3317432" y="5804806"/>
                  <a:pt x="3323175" y="5814629"/>
                </a:cubicBezTo>
                <a:cubicBezTo>
                  <a:pt x="3289103" y="5869565"/>
                  <a:pt x="3319352" y="5845410"/>
                  <a:pt x="3303983" y="5894405"/>
                </a:cubicBezTo>
                <a:lnTo>
                  <a:pt x="3302615" y="5898375"/>
                </a:lnTo>
                <a:lnTo>
                  <a:pt x="3305988" y="5914019"/>
                </a:lnTo>
                <a:cubicBezTo>
                  <a:pt x="3306566" y="5914416"/>
                  <a:pt x="3307142" y="5914813"/>
                  <a:pt x="3307720" y="5915209"/>
                </a:cubicBezTo>
                <a:lnTo>
                  <a:pt x="3288942" y="5962966"/>
                </a:lnTo>
                <a:lnTo>
                  <a:pt x="3289995" y="5969791"/>
                </a:lnTo>
                <a:lnTo>
                  <a:pt x="3273219" y="6000303"/>
                </a:lnTo>
                <a:lnTo>
                  <a:pt x="3266971" y="6016394"/>
                </a:lnTo>
                <a:lnTo>
                  <a:pt x="3258268" y="6034498"/>
                </a:lnTo>
                <a:lnTo>
                  <a:pt x="3262376" y="6046147"/>
                </a:lnTo>
                <a:cubicBezTo>
                  <a:pt x="3269023" y="6073717"/>
                  <a:pt x="3250846" y="6118951"/>
                  <a:pt x="3274161" y="6127097"/>
                </a:cubicBezTo>
                <a:cubicBezTo>
                  <a:pt x="3261055" y="6140796"/>
                  <a:pt x="3284255" y="6151240"/>
                  <a:pt x="3287116" y="6165061"/>
                </a:cubicBezTo>
                <a:cubicBezTo>
                  <a:pt x="3278972" y="6176795"/>
                  <a:pt x="3286959" y="6181809"/>
                  <a:pt x="3289289" y="6191816"/>
                </a:cubicBezTo>
                <a:cubicBezTo>
                  <a:pt x="3284123" y="6196765"/>
                  <a:pt x="3284941" y="6205311"/>
                  <a:pt x="3291517" y="6207797"/>
                </a:cubicBezTo>
                <a:cubicBezTo>
                  <a:pt x="3306003" y="6202672"/>
                  <a:pt x="3300501" y="6232914"/>
                  <a:pt x="3310808" y="6234442"/>
                </a:cubicBezTo>
                <a:cubicBezTo>
                  <a:pt x="3314005" y="6251566"/>
                  <a:pt x="3305763" y="6327405"/>
                  <a:pt x="3322832" y="6339012"/>
                </a:cubicBezTo>
                <a:cubicBezTo>
                  <a:pt x="3332735" y="6373401"/>
                  <a:pt x="3309981" y="6425589"/>
                  <a:pt x="3311360" y="6440393"/>
                </a:cubicBezTo>
                <a:cubicBezTo>
                  <a:pt x="3282540" y="6457108"/>
                  <a:pt x="3365374" y="6523495"/>
                  <a:pt x="3370963" y="6586374"/>
                </a:cubicBezTo>
                <a:cubicBezTo>
                  <a:pt x="3368621" y="6595055"/>
                  <a:pt x="3368943" y="6599590"/>
                  <a:pt x="3375863" y="6601412"/>
                </a:cubicBezTo>
                <a:cubicBezTo>
                  <a:pt x="3380798" y="6617525"/>
                  <a:pt x="3389212" y="6649404"/>
                  <a:pt x="3400578" y="6683057"/>
                </a:cubicBezTo>
                <a:cubicBezTo>
                  <a:pt x="3408645" y="6705148"/>
                  <a:pt x="3410628" y="6805370"/>
                  <a:pt x="3417831" y="6852700"/>
                </a:cubicBezTo>
                <a:lnTo>
                  <a:pt x="3418926" y="6858000"/>
                </a:lnTo>
                <a:lnTo>
                  <a:pt x="0" y="6858000"/>
                </a:lnTo>
                <a:close/>
              </a:path>
            </a:pathLst>
          </a:custGeom>
        </p:spPr>
      </p:pic>
    </p:spTree>
    <p:extLst>
      <p:ext uri="{BB962C8B-B14F-4D97-AF65-F5344CB8AC3E}">
        <p14:creationId xmlns:p14="http://schemas.microsoft.com/office/powerpoint/2010/main" val="91435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E01C60-45DE-26CD-EB93-1FEC89645C76}"/>
              </a:ext>
            </a:extLst>
          </p:cNvPr>
          <p:cNvSpPr>
            <a:spLocks noGrp="1"/>
          </p:cNvSpPr>
          <p:nvPr>
            <p:ph type="title"/>
          </p:nvPr>
        </p:nvSpPr>
        <p:spPr>
          <a:xfrm>
            <a:off x="640080" y="325369"/>
            <a:ext cx="4368602" cy="1956841"/>
          </a:xfrm>
        </p:spPr>
        <p:txBody>
          <a:bodyPr anchor="b">
            <a:normAutofit/>
          </a:bodyPr>
          <a:lstStyle/>
          <a:p>
            <a:r>
              <a:rPr lang="en-US" sz="5400" dirty="0"/>
              <a:t>Pirated Ingredients</a:t>
            </a:r>
          </a:p>
        </p:txBody>
      </p:sp>
      <p:sp>
        <p:nvSpPr>
          <p:cNvPr id="2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8FCFA10-9B65-9D1A-AD1D-BB21193D39F6}"/>
              </a:ext>
            </a:extLst>
          </p:cNvPr>
          <p:cNvSpPr>
            <a:spLocks noGrp="1"/>
          </p:cNvSpPr>
          <p:nvPr>
            <p:ph idx="1"/>
          </p:nvPr>
        </p:nvSpPr>
        <p:spPr>
          <a:xfrm>
            <a:off x="640080" y="2872899"/>
            <a:ext cx="4243589" cy="3320668"/>
          </a:xfrm>
        </p:spPr>
        <p:txBody>
          <a:bodyPr>
            <a:normAutofit/>
          </a:bodyPr>
          <a:lstStyle/>
          <a:p>
            <a:r>
              <a:rPr lang="en-US" sz="2200" dirty="0"/>
              <a:t>Training data</a:t>
            </a:r>
          </a:p>
          <a:p>
            <a:r>
              <a:rPr lang="en-US" sz="2200" dirty="0"/>
              <a:t>Data labor</a:t>
            </a:r>
          </a:p>
        </p:txBody>
      </p:sp>
      <p:pic>
        <p:nvPicPr>
          <p:cNvPr id="5" name="Picture 4" descr="Close-up of roiling waves">
            <a:extLst>
              <a:ext uri="{FF2B5EF4-FFF2-40B4-BE49-F238E27FC236}">
                <a16:creationId xmlns:a16="http://schemas.microsoft.com/office/drawing/2014/main" id="{82CB25E2-1799-42F1-98A1-3C6708603D67}"/>
              </a:ext>
            </a:extLst>
          </p:cNvPr>
          <p:cNvPicPr>
            <a:picLocks noChangeAspect="1"/>
          </p:cNvPicPr>
          <p:nvPr/>
        </p:nvPicPr>
        <p:blipFill rotWithShape="1">
          <a:blip r:embed="rId2">
            <a:extLst>
              <a:ext uri="{28A0092B-C50C-407E-A947-70E740481C1C}">
                <a14:useLocalDpi xmlns:a14="http://schemas.microsoft.com/office/drawing/2010/main" val="0"/>
              </a:ext>
            </a:extLst>
          </a:blip>
          <a:srcRect l="2562" r="2221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406734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7F467FD9-E509-A38A-E800-8255A2BA6F85}"/>
              </a:ext>
            </a:extLst>
          </p:cNvPr>
          <p:cNvSpPr>
            <a:spLocks noGrp="1"/>
          </p:cNvSpPr>
          <p:nvPr>
            <p:ph type="title"/>
          </p:nvPr>
        </p:nvSpPr>
        <p:spPr>
          <a:xfrm>
            <a:off x="838200" y="365125"/>
            <a:ext cx="5393361" cy="1325563"/>
          </a:xfrm>
        </p:spPr>
        <p:txBody>
          <a:bodyPr>
            <a:normAutofit/>
          </a:bodyPr>
          <a:lstStyle/>
          <a:p>
            <a:r>
              <a:rPr lang="en-US"/>
              <a:t>AI Origin and Definition</a:t>
            </a:r>
          </a:p>
        </p:txBody>
      </p:sp>
      <p:sp>
        <p:nvSpPr>
          <p:cNvPr id="3" name="Content Placeholder 2">
            <a:extLst>
              <a:ext uri="{FF2B5EF4-FFF2-40B4-BE49-F238E27FC236}">
                <a16:creationId xmlns:a16="http://schemas.microsoft.com/office/drawing/2014/main" id="{577CBDC2-CFF0-F4E1-27A1-1A025DCA769D}"/>
              </a:ext>
            </a:extLst>
          </p:cNvPr>
          <p:cNvSpPr>
            <a:spLocks noGrp="1"/>
          </p:cNvSpPr>
          <p:nvPr>
            <p:ph idx="1"/>
          </p:nvPr>
        </p:nvSpPr>
        <p:spPr>
          <a:xfrm>
            <a:off x="838200" y="1825625"/>
            <a:ext cx="5393361" cy="4351338"/>
          </a:xfrm>
        </p:spPr>
        <p:txBody>
          <a:bodyPr>
            <a:normAutofit/>
          </a:bodyPr>
          <a:lstStyle/>
          <a:p>
            <a:pPr marL="0" indent="0">
              <a:buNone/>
            </a:pPr>
            <a:r>
              <a:rPr lang="en-US" dirty="0"/>
              <a:t>The term “Artificial Intelligence” was created by a number of researchers in 1955.</a:t>
            </a:r>
          </a:p>
          <a:p>
            <a:pPr marL="0" indent="0">
              <a:buNone/>
            </a:pPr>
            <a:r>
              <a:rPr lang="en-US" i="1" dirty="0"/>
              <a:t>Machines performing the most advanced human thought activities </a:t>
            </a:r>
            <a:r>
              <a:rPr lang="en-US" dirty="0"/>
              <a:t>(McCarthy, et al., 1955).</a:t>
            </a:r>
          </a:p>
        </p:txBody>
      </p:sp>
      <p:pic>
        <p:nvPicPr>
          <p:cNvPr id="5" name="Picture 4" descr="Cute yellow robot">
            <a:extLst>
              <a:ext uri="{FF2B5EF4-FFF2-40B4-BE49-F238E27FC236}">
                <a16:creationId xmlns:a16="http://schemas.microsoft.com/office/drawing/2014/main" id="{08E5FC9B-605B-B022-957D-DE83357F1F88}"/>
              </a:ext>
            </a:extLst>
          </p:cNvPr>
          <p:cNvPicPr>
            <a:picLocks noChangeAspect="1"/>
          </p:cNvPicPr>
          <p:nvPr/>
        </p:nvPicPr>
        <p:blipFill rotWithShape="1">
          <a:blip r:embed="rId3"/>
          <a:srcRect l="33251" r="-2"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6"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74560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so739deyem16zoj92fuohrpisw93n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_rels/webextension2.xml.rels><?xml version="1.0" encoding="UTF-8" standalone="yes"?>
<Relationships xmlns="http://schemas.openxmlformats.org/package/2006/relationships"><Relationship Id="rId1" Type="http://schemas.openxmlformats.org/officeDocument/2006/relationships/image" Target="../media/image4.png"/></Relationships>
</file>

<file path=ppt/webextensions/_rels/webextension3.xml.rels><?xml version="1.0" encoding="UTF-8" standalone="yes"?>
<Relationships xmlns="http://schemas.openxmlformats.org/package/2006/relationships"><Relationship Id="rId1" Type="http://schemas.openxmlformats.org/officeDocument/2006/relationships/image" Target="../media/image22.png"/></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E8F306-82B0-412A-9CB7-F10D92B8C58F}">
  <we:reference id="wa200005566" version="3.0.0.2" store="en-US" storeType="OMEX"/>
  <we:alternateReferences>
    <we:reference id="wa200005566" version="3.0.0.2" store="wa20000556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23296D3C-E08E-4B5E-B279-9C58824653CC}">
  <we:reference id="wa104379261" version="4.3.0.0" store="en-US" storeType="OMEX"/>
  <we:alternateReferences>
    <we:reference id="WA104379261" version="4.3.0.0" store="WA104379261" storeType="OMEX"/>
  </we:alternateReferences>
  <we:properties>
    <we:property name="mentimeter-slide" value="{&quot;slideNumber&quot;:&quot;1741&quot;,&quot;seriesId&quot;:&quot;alqr2nzwqta3jatiory5zb1f5un41uju&quot;,&quot;questionId&quot;:&quot;jp9btzkeqa41&quot;,&quot;link&quot;:&quot;/app/presentation/alqr2nzwqta3jatiory5zb1f5un41uju/jp9btzkeqa41?ppt_app=true&quot;}"/>
  </we:properties>
  <we:bindings/>
  <we:snapshot xmlns:r="http://schemas.openxmlformats.org/officeDocument/2006/relationships" r:embed="rId1"/>
</we:webextension>
</file>

<file path=ppt/webextensions/webextension3.xml><?xml version="1.0" encoding="utf-8"?>
<we:webextension xmlns:we="http://schemas.microsoft.com/office/webextensions/webextension/2010/11" id="{23296D3C-E08E-4B5E-B279-9C58824653CC}">
  <we:reference id="wa104379261" version="4.3.0.0" store="en-US" storeType="OMEX"/>
  <we:alternateReferences>
    <we:reference id="WA104379261" version="4.3.0.0" store="WA104379261" storeType="OMEX"/>
  </we:alternateReferences>
  <we:properties>
    <we:property name="mentimeter-slide" value="{&quot;slideNumber&quot;:&quot;1745&quot;,&quot;seriesId&quot;:&quot;alqr2nzwqta3jatiory5zb1f5un41uju&quot;,&quot;questionId&quot;:&quot;jp9btzkeqa41&quot;,&quot;link&quot;:&quot;/app/presentation/alqr2nzwqta3jatiory5zb1f5un41uju/jp9btzkeqa41?ppt_app=true&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emplate/>
  <TotalTime>8992</TotalTime>
  <Words>764</Words>
  <Application>Microsoft Office PowerPoint</Application>
  <PresentationFormat>Widescreen</PresentationFormat>
  <Paragraphs>86</Paragraphs>
  <Slides>28</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Aptos</vt:lpstr>
      <vt:lpstr>Aptos Display</vt:lpstr>
      <vt:lpstr>Arial</vt:lpstr>
      <vt:lpstr>Calibri</vt:lpstr>
      <vt:lpstr>Open Sans</vt:lpstr>
      <vt:lpstr>Söhne</vt:lpstr>
      <vt:lpstr>Symbol</vt:lpstr>
      <vt:lpstr>Times New Roman</vt:lpstr>
      <vt:lpstr>Wingdings</vt:lpstr>
      <vt:lpstr>Work Sans 2</vt:lpstr>
      <vt:lpstr>Office Theme</vt:lpstr>
      <vt:lpstr>Critical AI Literacy</vt:lpstr>
      <vt:lpstr>PowerPoint Presentation</vt:lpstr>
      <vt:lpstr>PowerPoint Presentation</vt:lpstr>
      <vt:lpstr>My Story</vt:lpstr>
      <vt:lpstr>World Citizenship &amp; Belonging  Education &amp; Knowledge  Time &amp; Emergent </vt:lpstr>
      <vt:lpstr>Objectives</vt:lpstr>
      <vt:lpstr>AI DIET: LLMs &amp; ML</vt:lpstr>
      <vt:lpstr>Pirated Ingredients</vt:lpstr>
      <vt:lpstr>AI Origin and Definition</vt:lpstr>
      <vt:lpstr>Science, Technology &amp; Society</vt:lpstr>
      <vt:lpstr>Science &amp; Objectivity</vt:lpstr>
      <vt:lpstr>Role of Technology</vt:lpstr>
      <vt:lpstr>PowerPoint Presentation</vt:lpstr>
      <vt:lpstr>What is a Social Imaginary?</vt:lpstr>
      <vt:lpstr>Sociotechnical Imaginaries</vt:lpstr>
      <vt:lpstr>Are We Reproducing the Past?</vt:lpstr>
      <vt:lpstr>PowerPoint Presentation</vt:lpstr>
      <vt:lpstr>Extension Supported Future</vt:lpstr>
      <vt:lpstr>PowerPoint Presentation</vt:lpstr>
      <vt:lpstr>Community Resilience  Sustainability  Technology</vt:lpstr>
      <vt:lpstr>CRITICAL LENS Frameworks &amp; Ethics</vt:lpstr>
      <vt:lpstr>Resilience</vt:lpstr>
      <vt:lpstr>Frameworks and Ethics</vt:lpstr>
      <vt:lpstr>Critical Frameworks </vt:lpstr>
      <vt:lpstr>Role of Extensions: Collaboratively developed Healing-informed Sociotechnical Imaginary as a Critical Framework for Community Building</vt:lpstr>
      <vt:lpstr>What’s Your Next Step?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Healing-informed Sociotechnical Imaginaries as Framework to Decolonize AI</dc:title>
  <dc:creator>Julika von Stackelberg</dc:creator>
  <cp:lastModifiedBy>Julika von Stackelberg</cp:lastModifiedBy>
  <cp:revision>2</cp:revision>
  <dcterms:created xsi:type="dcterms:W3CDTF">2024-05-06T01:47:27Z</dcterms:created>
  <dcterms:modified xsi:type="dcterms:W3CDTF">2024-05-15T17:45:59Z</dcterms:modified>
</cp:coreProperties>
</file>