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12" r:id="rId3"/>
    <p:sldMasterId id="2147483676" r:id="rId4"/>
    <p:sldMasterId id="2147483728" r:id="rId5"/>
    <p:sldMasterId id="2147483738" r:id="rId6"/>
    <p:sldMasterId id="2147483751" r:id="rId7"/>
  </p:sldMasterIdLst>
  <p:notesMasterIdLst>
    <p:notesMasterId r:id="rId24"/>
  </p:notesMasterIdLst>
  <p:sldIdLst>
    <p:sldId id="469" r:id="rId8"/>
    <p:sldId id="466" r:id="rId9"/>
    <p:sldId id="274" r:id="rId10"/>
    <p:sldId id="468" r:id="rId11"/>
    <p:sldId id="458" r:id="rId12"/>
    <p:sldId id="378" r:id="rId13"/>
    <p:sldId id="345" r:id="rId14"/>
    <p:sldId id="379" r:id="rId15"/>
    <p:sldId id="382" r:id="rId16"/>
    <p:sldId id="380" r:id="rId17"/>
    <p:sldId id="383" r:id="rId18"/>
    <p:sldId id="381" r:id="rId19"/>
    <p:sldId id="384" r:id="rId20"/>
    <p:sldId id="473" r:id="rId21"/>
    <p:sldId id="472"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60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5234" autoAdjust="0"/>
  </p:normalViewPr>
  <p:slideViewPr>
    <p:cSldViewPr snapToGrid="0">
      <p:cViewPr varScale="1">
        <p:scale>
          <a:sx n="79" d="100"/>
          <a:sy n="79" d="100"/>
        </p:scale>
        <p:origin x="12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9C538-9054-4A2D-97FB-C04A1D16A2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7E23134-1697-49EB-8188-70529FC32D6B}">
      <dgm:prSet phldrT="[Text]"/>
      <dgm:spPr/>
      <dgm:t>
        <a:bodyPr/>
        <a:lstStyle/>
        <a:p>
          <a:r>
            <a:rPr lang="en-US" dirty="0">
              <a:latin typeface="Calibri"/>
              <a:ea typeface="Calibri"/>
              <a:cs typeface="Calibri"/>
            </a:rPr>
            <a:t>What is motivational interviewing</a:t>
          </a:r>
        </a:p>
        <a:p>
          <a:pPr rtl="0"/>
          <a:r>
            <a:rPr lang="en-US" dirty="0">
              <a:latin typeface="Calibri"/>
              <a:ea typeface="Calibri"/>
              <a:cs typeface="Calibri"/>
            </a:rPr>
            <a:t>Motivational intervewing strategies</a:t>
          </a:r>
        </a:p>
        <a:p>
          <a:pPr rtl="0"/>
          <a:r>
            <a:rPr lang="en-US" dirty="0">
              <a:latin typeface="Calibri"/>
              <a:ea typeface="Calibri"/>
              <a:cs typeface="Calibri"/>
            </a:rPr>
            <a:t>Motivational interviewing in group settings</a:t>
          </a:r>
        </a:p>
      </dgm:t>
    </dgm:pt>
    <dgm:pt modelId="{2E0846D7-AA9F-402A-85AC-C54E6C2FE10A}" type="parTrans" cxnId="{8AC3AA37-A58D-4D3A-A3EC-1D4C88465DE2}">
      <dgm:prSet/>
      <dgm:spPr/>
      <dgm:t>
        <a:bodyPr/>
        <a:lstStyle/>
        <a:p>
          <a:endParaRPr lang="en-US"/>
        </a:p>
      </dgm:t>
    </dgm:pt>
    <dgm:pt modelId="{D3360C3D-0162-4785-B3C8-6DF6F6836E88}" type="sibTrans" cxnId="{8AC3AA37-A58D-4D3A-A3EC-1D4C88465DE2}">
      <dgm:prSet/>
      <dgm:spPr>
        <a:solidFill>
          <a:schemeClr val="accent1"/>
        </a:solidFill>
      </dgm:spPr>
      <dgm:t>
        <a:bodyPr/>
        <a:lstStyle/>
        <a:p>
          <a:endParaRPr lang="en-US"/>
        </a:p>
      </dgm:t>
    </dgm:pt>
    <dgm:pt modelId="{41949A1E-6470-4BEC-A491-E929A02B8B80}">
      <dgm:prSet phldrT="[Text]"/>
      <dgm:spPr/>
      <dgm:t>
        <a:bodyPr/>
        <a:lstStyle/>
        <a:p>
          <a:pPr rtl="0"/>
          <a:r>
            <a:rPr lang="en-US" dirty="0">
              <a:latin typeface="Calibri"/>
              <a:ea typeface="Calibri"/>
              <a:cs typeface="Calibri"/>
            </a:rPr>
            <a:t>What is science media literacy and why it matters</a:t>
          </a:r>
        </a:p>
        <a:p>
          <a:r>
            <a:rPr lang="en-US" dirty="0">
              <a:latin typeface="Calibri"/>
              <a:ea typeface="Calibri"/>
              <a:cs typeface="Calibri"/>
            </a:rPr>
            <a:t>The science behind science media literacy</a:t>
          </a:r>
        </a:p>
        <a:p>
          <a:pPr rtl="0"/>
          <a:r>
            <a:rPr lang="en-US" dirty="0">
              <a:latin typeface="Calibri"/>
              <a:ea typeface="Calibri"/>
              <a:cs typeface="Calibri"/>
            </a:rPr>
            <a:t>Applying the science media literacy infographic to real-world scenarios  </a:t>
          </a:r>
        </a:p>
      </dgm:t>
    </dgm:pt>
    <dgm:pt modelId="{BA60DF3F-8420-43EF-BA33-533C07616AC6}" type="parTrans" cxnId="{E7F3A4E8-C992-4338-B282-E4834792F177}">
      <dgm:prSet/>
      <dgm:spPr/>
      <dgm:t>
        <a:bodyPr/>
        <a:lstStyle/>
        <a:p>
          <a:endParaRPr lang="en-US"/>
        </a:p>
      </dgm:t>
    </dgm:pt>
    <dgm:pt modelId="{D3EDAB28-7325-4498-B621-895A1025196E}" type="sibTrans" cxnId="{E7F3A4E8-C992-4338-B282-E4834792F177}">
      <dgm:prSet/>
      <dgm:spPr/>
      <dgm:t>
        <a:bodyPr/>
        <a:lstStyle/>
        <a:p>
          <a:endParaRPr lang="en-US"/>
        </a:p>
      </dgm:t>
    </dgm:pt>
    <dgm:pt modelId="{C96F169F-43A0-4127-A04C-E3F22FA4D985}">
      <dgm:prSet phldrT="[Text]"/>
      <dgm:spPr/>
      <dgm:t>
        <a:bodyPr/>
        <a:lstStyle/>
        <a:p>
          <a:pPr rtl="0"/>
          <a:r>
            <a:rPr lang="en-US" dirty="0">
              <a:latin typeface="Calibri"/>
              <a:ea typeface="Calibri"/>
              <a:cs typeface="Calibri"/>
            </a:rPr>
            <a:t>Introduction to neuromarketing:  A tool for effective health communication</a:t>
          </a:r>
        </a:p>
        <a:p>
          <a:pPr rtl="0"/>
          <a:r>
            <a:rPr lang="en-US" dirty="0">
              <a:latin typeface="Calibri"/>
              <a:ea typeface="Calibri"/>
              <a:cs typeface="Calibri"/>
            </a:rPr>
            <a:t>Applied neuromarketing:  Understanding the human brain</a:t>
          </a:r>
        </a:p>
        <a:p>
          <a:pPr rtl="0"/>
          <a:r>
            <a:rPr lang="en-US" dirty="0">
              <a:latin typeface="Calibri"/>
              <a:ea typeface="Calibri"/>
              <a:cs typeface="Calibri"/>
            </a:rPr>
            <a:t>Applied neuromarketing:  Producing brain-friendly health communication</a:t>
          </a:r>
        </a:p>
      </dgm:t>
    </dgm:pt>
    <dgm:pt modelId="{1F21FA57-554C-4FD6-B5AD-87DB4B5B08BB}" type="parTrans" cxnId="{63C280AE-8A4F-47E7-A3A4-57AA3AF00138}">
      <dgm:prSet/>
      <dgm:spPr/>
      <dgm:t>
        <a:bodyPr/>
        <a:lstStyle/>
        <a:p>
          <a:endParaRPr lang="en-US"/>
        </a:p>
      </dgm:t>
    </dgm:pt>
    <dgm:pt modelId="{352E54D3-360D-4329-B230-7E95C3744C4D}" type="sibTrans" cxnId="{63C280AE-8A4F-47E7-A3A4-57AA3AF00138}">
      <dgm:prSet/>
      <dgm:spPr/>
      <dgm:t>
        <a:bodyPr/>
        <a:lstStyle/>
        <a:p>
          <a:endParaRPr lang="en-US"/>
        </a:p>
      </dgm:t>
    </dgm:pt>
    <dgm:pt modelId="{C706A106-3595-40F2-825C-C790BE5A4EA6}" type="pres">
      <dgm:prSet presAssocID="{2A09C538-9054-4A2D-97FB-C04A1D16A2FE}" presName="Name0" presStyleCnt="0">
        <dgm:presLayoutVars>
          <dgm:chMax val="7"/>
          <dgm:chPref val="7"/>
          <dgm:dir/>
        </dgm:presLayoutVars>
      </dgm:prSet>
      <dgm:spPr/>
    </dgm:pt>
    <dgm:pt modelId="{876B1AFE-184F-4A56-BA71-30B2EF815609}" type="pres">
      <dgm:prSet presAssocID="{2A09C538-9054-4A2D-97FB-C04A1D16A2FE}" presName="Name1" presStyleCnt="0"/>
      <dgm:spPr/>
    </dgm:pt>
    <dgm:pt modelId="{D0BC83B3-DEF7-4C72-BABC-40DF3EDAFC29}" type="pres">
      <dgm:prSet presAssocID="{2A09C538-9054-4A2D-97FB-C04A1D16A2FE}" presName="cycle" presStyleCnt="0"/>
      <dgm:spPr/>
    </dgm:pt>
    <dgm:pt modelId="{4A73D66D-188F-4667-9FF9-5F1C19CAF271}" type="pres">
      <dgm:prSet presAssocID="{2A09C538-9054-4A2D-97FB-C04A1D16A2FE}" presName="srcNode" presStyleLbl="node1" presStyleIdx="0" presStyleCnt="3"/>
      <dgm:spPr/>
    </dgm:pt>
    <dgm:pt modelId="{8455D02D-44D5-4BCF-B24C-8BA7E0A171F1}" type="pres">
      <dgm:prSet presAssocID="{2A09C538-9054-4A2D-97FB-C04A1D16A2FE}" presName="conn" presStyleLbl="parChTrans1D2" presStyleIdx="0" presStyleCnt="1"/>
      <dgm:spPr/>
    </dgm:pt>
    <dgm:pt modelId="{154B07DA-600C-4793-AAB0-DE7220A4DB55}" type="pres">
      <dgm:prSet presAssocID="{2A09C538-9054-4A2D-97FB-C04A1D16A2FE}" presName="extraNode" presStyleLbl="node1" presStyleIdx="0" presStyleCnt="3"/>
      <dgm:spPr/>
    </dgm:pt>
    <dgm:pt modelId="{2554B519-EBBA-47A7-8304-3BB91D19A3DB}" type="pres">
      <dgm:prSet presAssocID="{2A09C538-9054-4A2D-97FB-C04A1D16A2FE}" presName="dstNode" presStyleLbl="node1" presStyleIdx="0" presStyleCnt="3"/>
      <dgm:spPr/>
    </dgm:pt>
    <dgm:pt modelId="{192581EB-519E-40FC-A360-EEBDAFC8208A}" type="pres">
      <dgm:prSet presAssocID="{D7E23134-1697-49EB-8188-70529FC32D6B}" presName="text_1" presStyleLbl="node1" presStyleIdx="0" presStyleCnt="3">
        <dgm:presLayoutVars>
          <dgm:bulletEnabled val="1"/>
        </dgm:presLayoutVars>
      </dgm:prSet>
      <dgm:spPr/>
    </dgm:pt>
    <dgm:pt modelId="{3BFF5C70-E2CB-45FC-8C2A-CA2F72FD6254}" type="pres">
      <dgm:prSet presAssocID="{D7E23134-1697-49EB-8188-70529FC32D6B}" presName="accent_1" presStyleCnt="0"/>
      <dgm:spPr/>
    </dgm:pt>
    <dgm:pt modelId="{9ADAA9D9-DA76-4DE6-90B8-F2E066F1BD87}" type="pres">
      <dgm:prSet presAssocID="{D7E23134-1697-49EB-8188-70529FC32D6B}" presName="accentRepeatNode" presStyleLbl="solidFgAcc1" presStyleIdx="0" presStyleCnt="3"/>
      <dgm:spPr/>
    </dgm:pt>
    <dgm:pt modelId="{F7497844-3753-4114-89BC-3EFB52856FC0}" type="pres">
      <dgm:prSet presAssocID="{41949A1E-6470-4BEC-A491-E929A02B8B80}" presName="text_2" presStyleLbl="node1" presStyleIdx="1" presStyleCnt="3" custScaleY="110018">
        <dgm:presLayoutVars>
          <dgm:bulletEnabled val="1"/>
        </dgm:presLayoutVars>
      </dgm:prSet>
      <dgm:spPr/>
    </dgm:pt>
    <dgm:pt modelId="{8B572072-BA5D-41DD-9A04-86DC81B8990F}" type="pres">
      <dgm:prSet presAssocID="{41949A1E-6470-4BEC-A491-E929A02B8B80}" presName="accent_2" presStyleCnt="0"/>
      <dgm:spPr/>
    </dgm:pt>
    <dgm:pt modelId="{1F53F413-E9BF-4721-A663-C948B4A96F16}" type="pres">
      <dgm:prSet presAssocID="{41949A1E-6470-4BEC-A491-E929A02B8B80}" presName="accentRepeatNode" presStyleLbl="solidFgAcc1" presStyleIdx="1" presStyleCnt="3"/>
      <dgm:spPr/>
    </dgm:pt>
    <dgm:pt modelId="{DEA44D13-BD60-41C3-9983-79C907495C92}" type="pres">
      <dgm:prSet presAssocID="{C96F169F-43A0-4127-A04C-E3F22FA4D985}" presName="text_3" presStyleLbl="node1" presStyleIdx="2" presStyleCnt="3">
        <dgm:presLayoutVars>
          <dgm:bulletEnabled val="1"/>
        </dgm:presLayoutVars>
      </dgm:prSet>
      <dgm:spPr/>
    </dgm:pt>
    <dgm:pt modelId="{9FD0987F-9ED0-477F-94D6-55A04DE5C8C9}" type="pres">
      <dgm:prSet presAssocID="{C96F169F-43A0-4127-A04C-E3F22FA4D985}" presName="accent_3" presStyleCnt="0"/>
      <dgm:spPr/>
    </dgm:pt>
    <dgm:pt modelId="{047D40AA-D04D-4C93-8215-E106DB003CE3}" type="pres">
      <dgm:prSet presAssocID="{C96F169F-43A0-4127-A04C-E3F22FA4D985}" presName="accentRepeatNode" presStyleLbl="solidFgAcc1" presStyleIdx="2" presStyleCnt="3"/>
      <dgm:spPr/>
    </dgm:pt>
  </dgm:ptLst>
  <dgm:cxnLst>
    <dgm:cxn modelId="{7CE8560B-E288-4016-A735-65FEB9ECF91B}" type="presOf" srcId="{D3360C3D-0162-4785-B3C8-6DF6F6836E88}" destId="{8455D02D-44D5-4BCF-B24C-8BA7E0A171F1}" srcOrd="0" destOrd="0" presId="urn:microsoft.com/office/officeart/2008/layout/VerticalCurvedList"/>
    <dgm:cxn modelId="{FDA2390F-F90A-4E5F-A080-28B6685B53C0}" type="presOf" srcId="{D7E23134-1697-49EB-8188-70529FC32D6B}" destId="{192581EB-519E-40FC-A360-EEBDAFC8208A}" srcOrd="0" destOrd="0" presId="urn:microsoft.com/office/officeart/2008/layout/VerticalCurvedList"/>
    <dgm:cxn modelId="{8AC3AA37-A58D-4D3A-A3EC-1D4C88465DE2}" srcId="{2A09C538-9054-4A2D-97FB-C04A1D16A2FE}" destId="{D7E23134-1697-49EB-8188-70529FC32D6B}" srcOrd="0" destOrd="0" parTransId="{2E0846D7-AA9F-402A-85AC-C54E6C2FE10A}" sibTransId="{D3360C3D-0162-4785-B3C8-6DF6F6836E88}"/>
    <dgm:cxn modelId="{FE61F058-7F2D-4F91-9288-6F2D841ACA80}" type="presOf" srcId="{2A09C538-9054-4A2D-97FB-C04A1D16A2FE}" destId="{C706A106-3595-40F2-825C-C790BE5A4EA6}" srcOrd="0" destOrd="0" presId="urn:microsoft.com/office/officeart/2008/layout/VerticalCurvedList"/>
    <dgm:cxn modelId="{3149678B-1ABC-459A-84C6-FE755E099962}" type="presOf" srcId="{C96F169F-43A0-4127-A04C-E3F22FA4D985}" destId="{DEA44D13-BD60-41C3-9983-79C907495C92}" srcOrd="0" destOrd="0" presId="urn:microsoft.com/office/officeart/2008/layout/VerticalCurvedList"/>
    <dgm:cxn modelId="{2A1B0DA2-8927-403C-91D9-FFFBABD1DDAF}" type="presOf" srcId="{41949A1E-6470-4BEC-A491-E929A02B8B80}" destId="{F7497844-3753-4114-89BC-3EFB52856FC0}" srcOrd="0" destOrd="0" presId="urn:microsoft.com/office/officeart/2008/layout/VerticalCurvedList"/>
    <dgm:cxn modelId="{63C280AE-8A4F-47E7-A3A4-57AA3AF00138}" srcId="{2A09C538-9054-4A2D-97FB-C04A1D16A2FE}" destId="{C96F169F-43A0-4127-A04C-E3F22FA4D985}" srcOrd="2" destOrd="0" parTransId="{1F21FA57-554C-4FD6-B5AD-87DB4B5B08BB}" sibTransId="{352E54D3-360D-4329-B230-7E95C3744C4D}"/>
    <dgm:cxn modelId="{E7F3A4E8-C992-4338-B282-E4834792F177}" srcId="{2A09C538-9054-4A2D-97FB-C04A1D16A2FE}" destId="{41949A1E-6470-4BEC-A491-E929A02B8B80}" srcOrd="1" destOrd="0" parTransId="{BA60DF3F-8420-43EF-BA33-533C07616AC6}" sibTransId="{D3EDAB28-7325-4498-B621-895A1025196E}"/>
    <dgm:cxn modelId="{0B91B26C-3370-4E78-B068-E9F3FB40D15E}" type="presParOf" srcId="{C706A106-3595-40F2-825C-C790BE5A4EA6}" destId="{876B1AFE-184F-4A56-BA71-30B2EF815609}" srcOrd="0" destOrd="0" presId="urn:microsoft.com/office/officeart/2008/layout/VerticalCurvedList"/>
    <dgm:cxn modelId="{4D74953E-A9E3-48D5-94A7-D3658583D3FD}" type="presParOf" srcId="{876B1AFE-184F-4A56-BA71-30B2EF815609}" destId="{D0BC83B3-DEF7-4C72-BABC-40DF3EDAFC29}" srcOrd="0" destOrd="0" presId="urn:microsoft.com/office/officeart/2008/layout/VerticalCurvedList"/>
    <dgm:cxn modelId="{8A2CF604-19B7-426F-BCA7-B0ED383AD3D0}" type="presParOf" srcId="{D0BC83B3-DEF7-4C72-BABC-40DF3EDAFC29}" destId="{4A73D66D-188F-4667-9FF9-5F1C19CAF271}" srcOrd="0" destOrd="0" presId="urn:microsoft.com/office/officeart/2008/layout/VerticalCurvedList"/>
    <dgm:cxn modelId="{8B24F64F-52CE-45CF-BB0E-833E13F23E78}" type="presParOf" srcId="{D0BC83B3-DEF7-4C72-BABC-40DF3EDAFC29}" destId="{8455D02D-44D5-4BCF-B24C-8BA7E0A171F1}" srcOrd="1" destOrd="0" presId="urn:microsoft.com/office/officeart/2008/layout/VerticalCurvedList"/>
    <dgm:cxn modelId="{1BC36C66-1057-4F99-A0F1-8BECF506CD52}" type="presParOf" srcId="{D0BC83B3-DEF7-4C72-BABC-40DF3EDAFC29}" destId="{154B07DA-600C-4793-AAB0-DE7220A4DB55}" srcOrd="2" destOrd="0" presId="urn:microsoft.com/office/officeart/2008/layout/VerticalCurvedList"/>
    <dgm:cxn modelId="{2C5251EF-3766-4755-AD03-337B6A9F534F}" type="presParOf" srcId="{D0BC83B3-DEF7-4C72-BABC-40DF3EDAFC29}" destId="{2554B519-EBBA-47A7-8304-3BB91D19A3DB}" srcOrd="3" destOrd="0" presId="urn:microsoft.com/office/officeart/2008/layout/VerticalCurvedList"/>
    <dgm:cxn modelId="{509DA6B4-A090-47AC-81A3-8BBDECD45DCB}" type="presParOf" srcId="{876B1AFE-184F-4A56-BA71-30B2EF815609}" destId="{192581EB-519E-40FC-A360-EEBDAFC8208A}" srcOrd="1" destOrd="0" presId="urn:microsoft.com/office/officeart/2008/layout/VerticalCurvedList"/>
    <dgm:cxn modelId="{46D1439E-46E6-4A23-9F35-463BCA2A5DDA}" type="presParOf" srcId="{876B1AFE-184F-4A56-BA71-30B2EF815609}" destId="{3BFF5C70-E2CB-45FC-8C2A-CA2F72FD6254}" srcOrd="2" destOrd="0" presId="urn:microsoft.com/office/officeart/2008/layout/VerticalCurvedList"/>
    <dgm:cxn modelId="{C9F40F93-6D54-4831-A30E-39520875F2D7}" type="presParOf" srcId="{3BFF5C70-E2CB-45FC-8C2A-CA2F72FD6254}" destId="{9ADAA9D9-DA76-4DE6-90B8-F2E066F1BD87}" srcOrd="0" destOrd="0" presId="urn:microsoft.com/office/officeart/2008/layout/VerticalCurvedList"/>
    <dgm:cxn modelId="{4BE09A58-634C-4A80-8E2A-5B68235D951F}" type="presParOf" srcId="{876B1AFE-184F-4A56-BA71-30B2EF815609}" destId="{F7497844-3753-4114-89BC-3EFB52856FC0}" srcOrd="3" destOrd="0" presId="urn:microsoft.com/office/officeart/2008/layout/VerticalCurvedList"/>
    <dgm:cxn modelId="{8A9496BE-ADCD-4A53-8239-92C305973C3C}" type="presParOf" srcId="{876B1AFE-184F-4A56-BA71-30B2EF815609}" destId="{8B572072-BA5D-41DD-9A04-86DC81B8990F}" srcOrd="4" destOrd="0" presId="urn:microsoft.com/office/officeart/2008/layout/VerticalCurvedList"/>
    <dgm:cxn modelId="{E2CF2EC8-5371-4032-8E49-79AC85B683BB}" type="presParOf" srcId="{8B572072-BA5D-41DD-9A04-86DC81B8990F}" destId="{1F53F413-E9BF-4721-A663-C948B4A96F16}" srcOrd="0" destOrd="0" presId="urn:microsoft.com/office/officeart/2008/layout/VerticalCurvedList"/>
    <dgm:cxn modelId="{5B6364F2-4682-489D-9BBD-EEC34A88313B}" type="presParOf" srcId="{876B1AFE-184F-4A56-BA71-30B2EF815609}" destId="{DEA44D13-BD60-41C3-9983-79C907495C92}" srcOrd="5" destOrd="0" presId="urn:microsoft.com/office/officeart/2008/layout/VerticalCurvedList"/>
    <dgm:cxn modelId="{AAFA5C04-E6EB-4299-B941-175C88E92B06}" type="presParOf" srcId="{876B1AFE-184F-4A56-BA71-30B2EF815609}" destId="{9FD0987F-9ED0-477F-94D6-55A04DE5C8C9}" srcOrd="6" destOrd="0" presId="urn:microsoft.com/office/officeart/2008/layout/VerticalCurvedList"/>
    <dgm:cxn modelId="{64F45232-C56C-4064-A627-AFC1D626D044}" type="presParOf" srcId="{9FD0987F-9ED0-477F-94D6-55A04DE5C8C9}" destId="{047D40AA-D04D-4C93-8215-E106DB003CE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5D02D-44D5-4BCF-B24C-8BA7E0A171F1}">
      <dsp:nvSpPr>
        <dsp:cNvPr id="0" name=""/>
        <dsp:cNvSpPr/>
      </dsp:nvSpPr>
      <dsp:spPr>
        <a:xfrm>
          <a:off x="-6125176" y="-937410"/>
          <a:ext cx="7293488" cy="7293488"/>
        </a:xfrm>
        <a:prstGeom prst="blockArc">
          <a:avLst>
            <a:gd name="adj1" fmla="val 18900000"/>
            <a:gd name="adj2" fmla="val 2700000"/>
            <a:gd name="adj3" fmla="val 296"/>
          </a:avLst>
        </a:prstGeom>
        <a:solidFill>
          <a:schemeClr val="accent1"/>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2581EB-519E-40FC-A360-EEBDAFC8208A}">
      <dsp:nvSpPr>
        <dsp:cNvPr id="0" name=""/>
        <dsp:cNvSpPr/>
      </dsp:nvSpPr>
      <dsp:spPr>
        <a:xfrm>
          <a:off x="752110" y="541866"/>
          <a:ext cx="8766259"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a:ea typeface="Calibri"/>
              <a:cs typeface="Calibri"/>
            </a:rPr>
            <a:t>What is motivational interviewing</a:t>
          </a:r>
        </a:p>
        <a:p>
          <a:pPr marL="0" lvl="0" indent="0" algn="l" defTabSz="800100" rtl="0">
            <a:lnSpc>
              <a:spcPct val="90000"/>
            </a:lnSpc>
            <a:spcBef>
              <a:spcPct val="0"/>
            </a:spcBef>
            <a:spcAft>
              <a:spcPct val="35000"/>
            </a:spcAft>
            <a:buNone/>
          </a:pPr>
          <a:r>
            <a:rPr lang="en-US" sz="1800" kern="1200" dirty="0">
              <a:latin typeface="Calibri"/>
              <a:ea typeface="Calibri"/>
              <a:cs typeface="Calibri"/>
            </a:rPr>
            <a:t>Motivational intervewing strategies</a:t>
          </a:r>
        </a:p>
        <a:p>
          <a:pPr marL="0" lvl="0" indent="0" algn="l" defTabSz="800100" rtl="0">
            <a:lnSpc>
              <a:spcPct val="90000"/>
            </a:lnSpc>
            <a:spcBef>
              <a:spcPct val="0"/>
            </a:spcBef>
            <a:spcAft>
              <a:spcPct val="35000"/>
            </a:spcAft>
            <a:buNone/>
          </a:pPr>
          <a:r>
            <a:rPr lang="en-US" sz="1800" kern="1200" dirty="0">
              <a:latin typeface="Calibri"/>
              <a:ea typeface="Calibri"/>
              <a:cs typeface="Calibri"/>
            </a:rPr>
            <a:t>Motivational interviewing in group settings</a:t>
          </a:r>
        </a:p>
      </dsp:txBody>
      <dsp:txXfrm>
        <a:off x="752110" y="541866"/>
        <a:ext cx="8766259" cy="1083733"/>
      </dsp:txXfrm>
    </dsp:sp>
    <dsp:sp modelId="{9ADAA9D9-DA76-4DE6-90B8-F2E066F1BD87}">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497844-3753-4114-89BC-3EFB52856FC0}">
      <dsp:nvSpPr>
        <dsp:cNvPr id="0" name=""/>
        <dsp:cNvSpPr/>
      </dsp:nvSpPr>
      <dsp:spPr>
        <a:xfrm>
          <a:off x="1146048" y="2113182"/>
          <a:ext cx="8372322" cy="1192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alibri"/>
              <a:ea typeface="Calibri"/>
              <a:cs typeface="Calibri"/>
            </a:rPr>
            <a:t>What is science media literacy and why it matters</a:t>
          </a:r>
        </a:p>
        <a:p>
          <a:pPr marL="0" lvl="0" indent="0" algn="l" defTabSz="800100">
            <a:lnSpc>
              <a:spcPct val="90000"/>
            </a:lnSpc>
            <a:spcBef>
              <a:spcPct val="0"/>
            </a:spcBef>
            <a:spcAft>
              <a:spcPct val="35000"/>
            </a:spcAft>
            <a:buNone/>
          </a:pPr>
          <a:r>
            <a:rPr lang="en-US" sz="1800" kern="1200" dirty="0">
              <a:latin typeface="Calibri"/>
              <a:ea typeface="Calibri"/>
              <a:cs typeface="Calibri"/>
            </a:rPr>
            <a:t>The science behind science media literacy</a:t>
          </a:r>
        </a:p>
        <a:p>
          <a:pPr marL="0" lvl="0" indent="0" algn="l" defTabSz="800100" rtl="0">
            <a:lnSpc>
              <a:spcPct val="90000"/>
            </a:lnSpc>
            <a:spcBef>
              <a:spcPct val="0"/>
            </a:spcBef>
            <a:spcAft>
              <a:spcPct val="35000"/>
            </a:spcAft>
            <a:buNone/>
          </a:pPr>
          <a:r>
            <a:rPr lang="en-US" sz="1800" kern="1200" dirty="0">
              <a:latin typeface="Calibri"/>
              <a:ea typeface="Calibri"/>
              <a:cs typeface="Calibri"/>
            </a:rPr>
            <a:t>Applying the science media literacy infographic to real-world scenarios  </a:t>
          </a:r>
        </a:p>
      </dsp:txBody>
      <dsp:txXfrm>
        <a:off x="1146048" y="2113182"/>
        <a:ext cx="8372322" cy="1192301"/>
      </dsp:txXfrm>
    </dsp:sp>
    <dsp:sp modelId="{1F53F413-E9BF-4721-A663-C948B4A96F16}">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A44D13-BD60-41C3-9983-79C907495C92}">
      <dsp:nvSpPr>
        <dsp:cNvPr id="0" name=""/>
        <dsp:cNvSpPr/>
      </dsp:nvSpPr>
      <dsp:spPr>
        <a:xfrm>
          <a:off x="752110" y="3793066"/>
          <a:ext cx="8766259"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alibri"/>
              <a:ea typeface="Calibri"/>
              <a:cs typeface="Calibri"/>
            </a:rPr>
            <a:t>Introduction to neuromarketing:  A tool for effective health communication</a:t>
          </a:r>
        </a:p>
        <a:p>
          <a:pPr marL="0" lvl="0" indent="0" algn="l" defTabSz="800100" rtl="0">
            <a:lnSpc>
              <a:spcPct val="90000"/>
            </a:lnSpc>
            <a:spcBef>
              <a:spcPct val="0"/>
            </a:spcBef>
            <a:spcAft>
              <a:spcPct val="35000"/>
            </a:spcAft>
            <a:buNone/>
          </a:pPr>
          <a:r>
            <a:rPr lang="en-US" sz="1800" kern="1200" dirty="0">
              <a:latin typeface="Calibri"/>
              <a:ea typeface="Calibri"/>
              <a:cs typeface="Calibri"/>
            </a:rPr>
            <a:t>Applied neuromarketing:  Understanding the human brain</a:t>
          </a:r>
        </a:p>
        <a:p>
          <a:pPr marL="0" lvl="0" indent="0" algn="l" defTabSz="800100" rtl="0">
            <a:lnSpc>
              <a:spcPct val="90000"/>
            </a:lnSpc>
            <a:spcBef>
              <a:spcPct val="0"/>
            </a:spcBef>
            <a:spcAft>
              <a:spcPct val="35000"/>
            </a:spcAft>
            <a:buNone/>
          </a:pPr>
          <a:r>
            <a:rPr lang="en-US" sz="1800" kern="1200" dirty="0">
              <a:latin typeface="Calibri"/>
              <a:ea typeface="Calibri"/>
              <a:cs typeface="Calibri"/>
            </a:rPr>
            <a:t>Applied neuromarketing:  Producing brain-friendly health communication</a:t>
          </a:r>
        </a:p>
      </dsp:txBody>
      <dsp:txXfrm>
        <a:off x="752110" y="3793066"/>
        <a:ext cx="8766259" cy="1083733"/>
      </dsp:txXfrm>
    </dsp:sp>
    <dsp:sp modelId="{047D40AA-D04D-4C93-8215-E106DB003CE3}">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322FB-4946-4B90-8D9B-FC68CB23FA5D}"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5EFCC-A5E6-4445-8403-922E25CE2A65}" type="slidenum">
              <a:rPr lang="en-US" smtClean="0"/>
              <a:t>‹#›</a:t>
            </a:fld>
            <a:endParaRPr lang="en-US"/>
          </a:p>
        </p:txBody>
      </p:sp>
    </p:spTree>
    <p:extLst>
      <p:ext uri="{BB962C8B-B14F-4D97-AF65-F5344CB8AC3E}">
        <p14:creationId xmlns:p14="http://schemas.microsoft.com/office/powerpoint/2010/main" val="370443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___________________ with the Washington State University team working in collaboration with the Extension Collaborative on Immunization Teaching and Engagement, or EXCITE.  This is one of 3 [Motivational Interviewing/Science Media Literacy/Neuromarketing] modules as part of the  “Getting to the Heart and Mind of the Matter” toolkit.</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3A5EFCC-A5E6-4445-8403-922E25CE2A65}" type="slidenum">
              <a:rPr lang="en-US" smtClean="0"/>
              <a:t>1</a:t>
            </a:fld>
            <a:endParaRPr lang="en-US"/>
          </a:p>
        </p:txBody>
      </p:sp>
    </p:spTree>
    <p:extLst>
      <p:ext uri="{BB962C8B-B14F-4D97-AF65-F5344CB8AC3E}">
        <p14:creationId xmlns:p14="http://schemas.microsoft.com/office/powerpoint/2010/main" val="410050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other modules for you to use to help you learn from the toolkit.  You can watch any of our other videos about Motivational Interviewing, Science Media Literacy, or Neuromarketing by clicking the link to each of the modules in the description.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2FFB1-0A42-46C4-A5F2-32A93342D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29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5EFCC-A5E6-4445-8403-922E25CE2A65}" type="slidenum">
              <a:rPr lang="en-US" smtClean="0"/>
              <a:t>3</a:t>
            </a:fld>
            <a:endParaRPr lang="en-US"/>
          </a:p>
        </p:txBody>
      </p:sp>
    </p:spTree>
    <p:extLst>
      <p:ext uri="{BB962C8B-B14F-4D97-AF65-F5344CB8AC3E}">
        <p14:creationId xmlns:p14="http://schemas.microsoft.com/office/powerpoint/2010/main" val="2669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ea typeface="Calibri"/>
                <a:cs typeface="Calibri"/>
              </a:rPr>
              <a:t>Erica accidentally cut in this updated slide but left it in just in case it's useful for others to see or provide peer review suggestions.</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10C23-3100-4735-B2C1-6FC4A23A6416}" type="slidenum">
              <a:rPr lang="en-US" smtClean="0"/>
              <a:t>5</a:t>
            </a:fld>
            <a:endParaRPr lang="en-US"/>
          </a:p>
        </p:txBody>
      </p:sp>
    </p:spTree>
    <p:extLst>
      <p:ext uri="{BB962C8B-B14F-4D97-AF65-F5344CB8AC3E}">
        <p14:creationId xmlns:p14="http://schemas.microsoft.com/office/powerpoint/2010/main" val="4247806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84887F-33DC-478C-96F9-E7461C873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193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5EFCC-A5E6-4445-8403-922E25CE2A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"Thank you for watching and learning with us today.  Again, we'd like to thank the EXCITE Foundation, through its Interagency Agreement with the USDA National Institute of Food and Agriculture, and the Centers for Disease Control and Prevention, for funding this project. We hope this toolkit is helpful to you and your communities."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10C23-3100-4735-B2C1-6FC4A23A64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04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F9259A-1FE3-4FF9-8A07-BDD8177164ED}" type="datetime4">
              <a:rPr lang="en-US" smtClean="0"/>
              <a:t>July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3732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C3C8F-D4A7-4EAD-92AD-82C91CB8BB85}" type="datetime4">
              <a:rPr lang="en-US" smtClean="0"/>
              <a:t>July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670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011D41-E33C-4BC7-8272-37E8417FD097}" type="datetime4">
              <a:rPr lang="en-US" smtClean="0"/>
              <a:t>July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331531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8026381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5_Title Slide">
    <p:spTree>
      <p:nvGrpSpPr>
        <p:cNvPr id="1" name=""/>
        <p:cNvGrpSpPr/>
        <p:nvPr/>
      </p:nvGrpSpPr>
      <p:grpSpPr>
        <a:xfrm>
          <a:off x="0" y="0"/>
          <a:ext cx="0" cy="0"/>
          <a:chOff x="0" y="0"/>
          <a:chExt cx="0" cy="0"/>
        </a:xfrm>
      </p:grpSpPr>
      <p:sp>
        <p:nvSpPr>
          <p:cNvPr id="93" name="Title Text"/>
          <p:cNvSpPr txBox="1">
            <a:spLocks noGrp="1"/>
          </p:cNvSpPr>
          <p:nvPr>
            <p:ph type="title"/>
          </p:nvPr>
        </p:nvSpPr>
        <p:spPr>
          <a:xfrm>
            <a:off x="454659" y="473393"/>
            <a:ext cx="11282682" cy="495383"/>
          </a:xfrm>
          <a:prstGeom prst="rect">
            <a:avLst/>
          </a:prstGeom>
        </p:spPr>
        <p:txBody>
          <a:bodyPr lIns="0" tIns="0" rIns="0" bIns="0"/>
          <a:lstStyle>
            <a:lvl1pPr>
              <a:defRPr sz="3600">
                <a:solidFill>
                  <a:srgbClr val="262626"/>
                </a:solidFill>
              </a:defRPr>
            </a:lvl1pPr>
          </a:lstStyle>
          <a:p>
            <a:r>
              <a:t>Title Text</a:t>
            </a:r>
          </a:p>
        </p:txBody>
      </p:sp>
      <p:sp>
        <p:nvSpPr>
          <p:cNvPr id="94"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889722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7377307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4134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6233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968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9213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265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40FED-6E95-4177-A7EF-CD303B9E611D}" type="datetime4">
              <a:rPr lang="en-US" smtClean="0"/>
              <a:t>July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397757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3813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7460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5301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038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0977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1777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0" y="3563939"/>
            <a:ext cx="10117137" cy="667594"/>
          </a:xfrm>
        </p:spPr>
        <p:txBody>
          <a:bodyPr/>
          <a:lstStyle>
            <a:lvl1pPr marL="0" indent="0" algn="ctr">
              <a:buNone/>
              <a:defRPr lang="en-US" sz="4400" b="1" i="0" kern="1200" dirty="0" smtClean="0">
                <a:solidFill>
                  <a:schemeClr val="tx2">
                    <a:lumMod val="10000"/>
                  </a:schemeClr>
                </a:solidFill>
                <a:latin typeface="Corbel" panose="020B0503020204020204" pitchFamily="34" charset="0"/>
                <a:ea typeface="+mj-ea"/>
                <a:cs typeface="+mj-cs"/>
              </a:defRPr>
            </a:lvl1pPr>
            <a:lvl2pPr marL="457200"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50000"/>
                  </a:schemeClr>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541445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1" y="3563940"/>
            <a:ext cx="10117137" cy="667594"/>
          </a:xfrm>
        </p:spPr>
        <p:txBody>
          <a:bodyPr/>
          <a:lstStyle>
            <a:lvl1pPr marL="0" indent="0" algn="ctr">
              <a:buNone/>
              <a:defRPr lang="en-US" sz="4400" b="1" i="0" kern="1200" dirty="0" smtClean="0">
                <a:solidFill>
                  <a:schemeClr val="tx2">
                    <a:lumMod val="10000"/>
                  </a:schemeClr>
                </a:solidFill>
                <a:latin typeface="Corbel" panose="020B0503020204020204" pitchFamily="34" charset="0"/>
                <a:ea typeface="+mj-ea"/>
                <a:cs typeface="+mj-cs"/>
              </a:defRPr>
            </a:lvl1pPr>
            <a:lvl2pPr marL="457223"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50000"/>
                  </a:schemeClr>
                </a:solidFill>
              </a:defRPr>
            </a:lvl1pPr>
            <a:lvl2pPr marL="457223" indent="0">
              <a:buNone/>
              <a:defRPr/>
            </a:lvl2pPr>
          </a:lstStyle>
          <a:p>
            <a:pPr lvl="0"/>
            <a:r>
              <a:rPr lang="en-US" dirty="0"/>
              <a:t>Click to edit Master text styles</a:t>
            </a:r>
          </a:p>
        </p:txBody>
      </p:sp>
    </p:spTree>
    <p:extLst>
      <p:ext uri="{BB962C8B-B14F-4D97-AF65-F5344CB8AC3E}">
        <p14:creationId xmlns:p14="http://schemas.microsoft.com/office/powerpoint/2010/main" val="364558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1" y="3563940"/>
            <a:ext cx="10117137" cy="667594"/>
          </a:xfrm>
        </p:spPr>
        <p:txBody>
          <a:bodyPr/>
          <a:lstStyle>
            <a:lvl1pPr marL="0" indent="0" algn="ctr">
              <a:buNone/>
              <a:defRPr lang="en-US" sz="4400" b="1" i="0" kern="1200" dirty="0" smtClean="0">
                <a:solidFill>
                  <a:schemeClr val="bg1"/>
                </a:solidFill>
                <a:latin typeface="Corbel" panose="020B0503020204020204" pitchFamily="34" charset="0"/>
                <a:ea typeface="+mj-ea"/>
                <a:cs typeface="+mj-cs"/>
              </a:defRPr>
            </a:lvl1pPr>
            <a:lvl2pPr marL="457223"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90000"/>
                  </a:schemeClr>
                </a:solidFill>
              </a:defRPr>
            </a:lvl1pPr>
            <a:lvl2pPr marL="457223" indent="0">
              <a:buNone/>
              <a:defRPr/>
            </a:lvl2pPr>
          </a:lstStyle>
          <a:p>
            <a:pPr lvl="0"/>
            <a:r>
              <a:rPr lang="en-US" dirty="0"/>
              <a:t>Click to edit Master text styles</a:t>
            </a:r>
          </a:p>
        </p:txBody>
      </p:sp>
    </p:spTree>
    <p:extLst>
      <p:ext uri="{BB962C8B-B14F-4D97-AF65-F5344CB8AC3E}">
        <p14:creationId xmlns:p14="http://schemas.microsoft.com/office/powerpoint/2010/main" val="3945227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Dark Gre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D69E047-4A63-9E48-8C73-0842A613B283}"/>
              </a:ext>
            </a:extLst>
          </p:cNvPr>
          <p:cNvSpPr>
            <a:spLocks noGrp="1"/>
          </p:cNvSpPr>
          <p:nvPr>
            <p:ph type="pic" sz="quarter" idx="10"/>
          </p:nvPr>
        </p:nvSpPr>
        <p:spPr>
          <a:xfrm>
            <a:off x="1990516" y="1858963"/>
            <a:ext cx="4203700" cy="3140075"/>
          </a:xfrm>
        </p:spPr>
        <p:txBody>
          <a:bodyPr/>
          <a:lstStyle/>
          <a:p>
            <a:endParaRPr lang="en-US" dirty="0"/>
          </a:p>
        </p:txBody>
      </p:sp>
    </p:spTree>
    <p:extLst>
      <p:ext uri="{BB962C8B-B14F-4D97-AF65-F5344CB8AC3E}">
        <p14:creationId xmlns:p14="http://schemas.microsoft.com/office/powerpoint/2010/main" val="3749058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July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57598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677225E-008F-5D47-A03D-C2707AE1C01B}"/>
              </a:ext>
            </a:extLst>
          </p:cNvPr>
          <p:cNvSpPr>
            <a:spLocks noGrp="1"/>
          </p:cNvSpPr>
          <p:nvPr>
            <p:ph type="body" sz="quarter" idx="11"/>
          </p:nvPr>
        </p:nvSpPr>
        <p:spPr>
          <a:xfrm>
            <a:off x="1363064" y="4065917"/>
            <a:ext cx="1805706" cy="1765300"/>
          </a:xfrm>
        </p:spPr>
        <p:txBody>
          <a:bodyPr>
            <a:normAutofit/>
          </a:bodyPr>
          <a:lstStyle>
            <a:lvl1pPr marL="0" indent="0" algn="ctr">
              <a:buFontTx/>
              <a:buNone/>
              <a:defRPr sz="20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2" name="Text Placeholder 10">
            <a:extLst>
              <a:ext uri="{FF2B5EF4-FFF2-40B4-BE49-F238E27FC236}">
                <a16:creationId xmlns:a16="http://schemas.microsoft.com/office/drawing/2014/main" id="{1920A4AF-D039-3F43-A019-02EC95682F80}"/>
              </a:ext>
            </a:extLst>
          </p:cNvPr>
          <p:cNvSpPr>
            <a:spLocks noGrp="1"/>
          </p:cNvSpPr>
          <p:nvPr>
            <p:ph type="body" sz="quarter" idx="12"/>
          </p:nvPr>
        </p:nvSpPr>
        <p:spPr>
          <a:xfrm>
            <a:off x="6383548" y="4065917"/>
            <a:ext cx="1805706" cy="1765300"/>
          </a:xfrm>
        </p:spPr>
        <p:txBody>
          <a:bodyPr>
            <a:normAutofit/>
          </a:bodyPr>
          <a:lstStyle>
            <a:lvl1pPr marL="0" indent="0" algn="ctr">
              <a:buFontTx/>
              <a:buNone/>
              <a:defRPr sz="20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3" name="Text Placeholder 10">
            <a:extLst>
              <a:ext uri="{FF2B5EF4-FFF2-40B4-BE49-F238E27FC236}">
                <a16:creationId xmlns:a16="http://schemas.microsoft.com/office/drawing/2014/main" id="{FDE25F45-F8A3-6844-84FC-70675A668A63}"/>
              </a:ext>
            </a:extLst>
          </p:cNvPr>
          <p:cNvSpPr>
            <a:spLocks noGrp="1"/>
          </p:cNvSpPr>
          <p:nvPr>
            <p:ph type="body" sz="quarter" idx="13"/>
          </p:nvPr>
        </p:nvSpPr>
        <p:spPr>
          <a:xfrm>
            <a:off x="8948512" y="4043843"/>
            <a:ext cx="1805706" cy="1765300"/>
          </a:xfrm>
        </p:spPr>
        <p:txBody>
          <a:bodyPr>
            <a:normAutofit/>
          </a:bodyPr>
          <a:lstStyle>
            <a:lvl1pPr marL="0" indent="0" algn="ctr">
              <a:buFontTx/>
              <a:buNone/>
              <a:defRPr sz="20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837E829C-18A8-8641-8915-7ED6C4703CC5}"/>
              </a:ext>
            </a:extLst>
          </p:cNvPr>
          <p:cNvSpPr>
            <a:spLocks noGrp="1"/>
          </p:cNvSpPr>
          <p:nvPr>
            <p:ph type="body" sz="quarter" idx="14"/>
          </p:nvPr>
        </p:nvSpPr>
        <p:spPr>
          <a:xfrm>
            <a:off x="3849344" y="4060166"/>
            <a:ext cx="1805706" cy="1765300"/>
          </a:xfrm>
        </p:spPr>
        <p:txBody>
          <a:bodyPr>
            <a:normAutofit/>
          </a:bodyPr>
          <a:lstStyle>
            <a:lvl1pPr marL="0" indent="0" algn="ctr">
              <a:buFontTx/>
              <a:buNone/>
              <a:defRPr sz="20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22" name="Picture Placeholder 21">
            <a:extLst>
              <a:ext uri="{FF2B5EF4-FFF2-40B4-BE49-F238E27FC236}">
                <a16:creationId xmlns:a16="http://schemas.microsoft.com/office/drawing/2014/main" id="{41A2D967-593C-7346-BF15-B1AA9A81ACBD}"/>
              </a:ext>
            </a:extLst>
          </p:cNvPr>
          <p:cNvSpPr>
            <a:spLocks noGrp="1"/>
          </p:cNvSpPr>
          <p:nvPr>
            <p:ph type="pic" sz="quarter" idx="15"/>
          </p:nvPr>
        </p:nvSpPr>
        <p:spPr>
          <a:xfrm>
            <a:off x="0" y="1"/>
            <a:ext cx="12192000" cy="2674187"/>
          </a:xfrm>
        </p:spPr>
        <p:txBody>
          <a:bodyPr/>
          <a:lstStyle/>
          <a:p>
            <a:endParaRPr lang="en-US"/>
          </a:p>
        </p:txBody>
      </p:sp>
    </p:spTree>
    <p:extLst>
      <p:ext uri="{BB962C8B-B14F-4D97-AF65-F5344CB8AC3E}">
        <p14:creationId xmlns:p14="http://schemas.microsoft.com/office/powerpoint/2010/main" val="4278258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7D8A48-680D-3543-99AA-51D7D8E80FE3}"/>
              </a:ext>
            </a:extLst>
          </p:cNvPr>
          <p:cNvSpPr>
            <a:spLocks noGrp="1"/>
          </p:cNvSpPr>
          <p:nvPr>
            <p:ph type="pic" sz="quarter" idx="10"/>
          </p:nvPr>
        </p:nvSpPr>
        <p:spPr>
          <a:xfrm>
            <a:off x="1" y="0"/>
            <a:ext cx="4170363" cy="6858000"/>
          </a:xfrm>
        </p:spPr>
        <p:txBody>
          <a:bodyPr/>
          <a:lstStyle/>
          <a:p>
            <a:endParaRPr lang="en-US" dirty="0"/>
          </a:p>
        </p:txBody>
      </p:sp>
      <p:sp>
        <p:nvSpPr>
          <p:cNvPr id="11" name="Text Placeholder 10">
            <a:extLst>
              <a:ext uri="{FF2B5EF4-FFF2-40B4-BE49-F238E27FC236}">
                <a16:creationId xmlns:a16="http://schemas.microsoft.com/office/drawing/2014/main" id="{FA095D9C-F83F-774C-A29D-6E1F09A4A432}"/>
              </a:ext>
            </a:extLst>
          </p:cNvPr>
          <p:cNvSpPr>
            <a:spLocks noGrp="1"/>
          </p:cNvSpPr>
          <p:nvPr>
            <p:ph type="body" sz="quarter" idx="11"/>
          </p:nvPr>
        </p:nvSpPr>
        <p:spPr>
          <a:xfrm>
            <a:off x="8021638" y="654290"/>
            <a:ext cx="3233738" cy="4571880"/>
          </a:xfrm>
        </p:spPr>
        <p:txBody>
          <a:bodyPr>
            <a:normAutofit/>
          </a:bodyPr>
          <a:lstStyle>
            <a:lvl1pPr marL="0" indent="0">
              <a:buNone/>
              <a:defRPr sz="1800">
                <a:solidFill>
                  <a:schemeClr val="tx1"/>
                </a:solidFill>
              </a:defRPr>
            </a:lvl1pPr>
            <a:lvl2pPr marL="457223" indent="0">
              <a:buNone/>
              <a:defRPr/>
            </a:lvl2pPr>
            <a:lvl3pPr marL="914446" indent="0">
              <a:buNone/>
              <a:defRPr/>
            </a:lvl3pPr>
            <a:lvl4pPr marL="1371669" indent="0">
              <a:buNone/>
              <a:defRPr/>
            </a:lvl4pPr>
            <a:lvl5pPr marL="1828891" indent="0">
              <a:buNone/>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5843C1EF-11BD-E54F-9F40-ED61E8450A6C}"/>
              </a:ext>
            </a:extLst>
          </p:cNvPr>
          <p:cNvSpPr>
            <a:spLocks noGrp="1"/>
          </p:cNvSpPr>
          <p:nvPr>
            <p:ph type="body" sz="quarter" idx="12"/>
          </p:nvPr>
        </p:nvSpPr>
        <p:spPr>
          <a:xfrm>
            <a:off x="4321370" y="1028102"/>
            <a:ext cx="3657600" cy="2330450"/>
          </a:xfrm>
        </p:spPr>
        <p:txBody>
          <a:bodyPr>
            <a:normAutofit/>
          </a:bodyPr>
          <a:lstStyle>
            <a:lvl1pPr marL="0" indent="0" algn="r">
              <a:buFontTx/>
              <a:buNone/>
              <a:defRPr sz="48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5" name="Text Placeholder 12">
            <a:extLst>
              <a:ext uri="{FF2B5EF4-FFF2-40B4-BE49-F238E27FC236}">
                <a16:creationId xmlns:a16="http://schemas.microsoft.com/office/drawing/2014/main" id="{73E8F4AC-A7FA-9F44-A584-FE5DE8238E1E}"/>
              </a:ext>
            </a:extLst>
          </p:cNvPr>
          <p:cNvSpPr>
            <a:spLocks noGrp="1"/>
          </p:cNvSpPr>
          <p:nvPr>
            <p:ph type="body" sz="quarter" idx="13" hasCustomPrompt="1"/>
          </p:nvPr>
        </p:nvSpPr>
        <p:spPr>
          <a:xfrm>
            <a:off x="4321370" y="654290"/>
            <a:ext cx="3657600" cy="2330450"/>
          </a:xfrm>
        </p:spPr>
        <p:txBody>
          <a:bodyPr>
            <a:normAutofit/>
          </a:bodyPr>
          <a:lstStyle>
            <a:lvl1pPr marL="0" indent="0" algn="r" defTabSz="914446" rtl="0" eaLnBrk="1" latinLnBrk="0" hangingPunct="1">
              <a:lnSpc>
                <a:spcPct val="90000"/>
              </a:lnSpc>
              <a:spcBef>
                <a:spcPts val="1000"/>
              </a:spcBef>
              <a:buFontTx/>
              <a:buNone/>
              <a:defRPr lang="en-US" sz="1600" b="0" kern="1200" dirty="0">
                <a:solidFill>
                  <a:schemeClr val="tx1"/>
                </a:solidFill>
                <a:latin typeface="Corbel" panose="020B0503020204020204" pitchFamily="34" charset="0"/>
                <a:ea typeface="+mn-ea"/>
                <a:cs typeface="+mn-cs"/>
              </a:defRPr>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marL="0" lvl="0" indent="0" algn="r" defTabSz="914446" rtl="0" eaLnBrk="1" latinLnBrk="0" hangingPunct="1">
              <a:lnSpc>
                <a:spcPct val="90000"/>
              </a:lnSpc>
              <a:spcBef>
                <a:spcPts val="1000"/>
              </a:spcBef>
              <a:buFontTx/>
              <a:buNone/>
            </a:pPr>
            <a:r>
              <a:rPr lang="en-US" dirty="0"/>
              <a:t>CLICK TO EDIT MASTER TEXT STYLES</a:t>
            </a:r>
          </a:p>
        </p:txBody>
      </p:sp>
    </p:spTree>
    <p:extLst>
      <p:ext uri="{BB962C8B-B14F-4D97-AF65-F5344CB8AC3E}">
        <p14:creationId xmlns:p14="http://schemas.microsoft.com/office/powerpoint/2010/main" val="413596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ull Phot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7D8A48-680D-3543-99AA-51D7D8E80FE3}"/>
              </a:ext>
            </a:extLst>
          </p:cNvPr>
          <p:cNvSpPr>
            <a:spLocks noGrp="1"/>
          </p:cNvSpPr>
          <p:nvPr>
            <p:ph type="pic" sz="quarter" idx="10"/>
          </p:nvPr>
        </p:nvSpPr>
        <p:spPr>
          <a:xfrm>
            <a:off x="8021638" y="0"/>
            <a:ext cx="4170363" cy="6858000"/>
          </a:xfrm>
        </p:spPr>
        <p:txBody>
          <a:bodyPr/>
          <a:lstStyle/>
          <a:p>
            <a:endParaRPr lang="en-US" dirty="0"/>
          </a:p>
        </p:txBody>
      </p:sp>
      <p:sp>
        <p:nvSpPr>
          <p:cNvPr id="11" name="Text Placeholder 10">
            <a:extLst>
              <a:ext uri="{FF2B5EF4-FFF2-40B4-BE49-F238E27FC236}">
                <a16:creationId xmlns:a16="http://schemas.microsoft.com/office/drawing/2014/main" id="{FA095D9C-F83F-774C-A29D-6E1F09A4A432}"/>
              </a:ext>
            </a:extLst>
          </p:cNvPr>
          <p:cNvSpPr>
            <a:spLocks noGrp="1"/>
          </p:cNvSpPr>
          <p:nvPr>
            <p:ph type="body" sz="quarter" idx="11"/>
          </p:nvPr>
        </p:nvSpPr>
        <p:spPr>
          <a:xfrm>
            <a:off x="4587934" y="711799"/>
            <a:ext cx="3233738" cy="4571880"/>
          </a:xfrm>
        </p:spPr>
        <p:txBody>
          <a:bodyPr>
            <a:normAutofit/>
          </a:bodyPr>
          <a:lstStyle>
            <a:lvl1pPr marL="0" indent="0">
              <a:buNone/>
              <a:defRPr sz="1800">
                <a:solidFill>
                  <a:schemeClr val="tx1"/>
                </a:solidFill>
              </a:defRPr>
            </a:lvl1pPr>
            <a:lvl2pPr marL="457223" indent="0">
              <a:buNone/>
              <a:defRPr/>
            </a:lvl2pPr>
            <a:lvl3pPr marL="914446" indent="0">
              <a:buNone/>
              <a:defRPr/>
            </a:lvl3pPr>
            <a:lvl4pPr marL="1371669" indent="0">
              <a:buNone/>
              <a:defRPr/>
            </a:lvl4pPr>
            <a:lvl5pPr marL="1828891" indent="0">
              <a:buNone/>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5843C1EF-11BD-E54F-9F40-ED61E8450A6C}"/>
              </a:ext>
            </a:extLst>
          </p:cNvPr>
          <p:cNvSpPr>
            <a:spLocks noGrp="1"/>
          </p:cNvSpPr>
          <p:nvPr>
            <p:ph type="body" sz="quarter" idx="12"/>
          </p:nvPr>
        </p:nvSpPr>
        <p:spPr>
          <a:xfrm>
            <a:off x="730370" y="959090"/>
            <a:ext cx="3657600" cy="2330450"/>
          </a:xfrm>
        </p:spPr>
        <p:txBody>
          <a:bodyPr>
            <a:normAutofit/>
          </a:bodyPr>
          <a:lstStyle>
            <a:lvl1pPr marL="0" indent="0" algn="r">
              <a:buFontTx/>
              <a:buNone/>
              <a:defRPr sz="48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5" name="Text Placeholder 12">
            <a:extLst>
              <a:ext uri="{FF2B5EF4-FFF2-40B4-BE49-F238E27FC236}">
                <a16:creationId xmlns:a16="http://schemas.microsoft.com/office/drawing/2014/main" id="{73E8F4AC-A7FA-9F44-A584-FE5DE8238E1E}"/>
              </a:ext>
            </a:extLst>
          </p:cNvPr>
          <p:cNvSpPr>
            <a:spLocks noGrp="1"/>
          </p:cNvSpPr>
          <p:nvPr>
            <p:ph type="body" sz="quarter" idx="13" hasCustomPrompt="1"/>
          </p:nvPr>
        </p:nvSpPr>
        <p:spPr>
          <a:xfrm>
            <a:off x="730369" y="585280"/>
            <a:ext cx="3657600" cy="2330450"/>
          </a:xfrm>
        </p:spPr>
        <p:txBody>
          <a:bodyPr>
            <a:normAutofit/>
          </a:bodyPr>
          <a:lstStyle>
            <a:lvl1pPr marL="0" indent="0" algn="r">
              <a:buFontTx/>
              <a:buNone/>
              <a:defRPr lang="en-US" sz="1600" b="0" kern="1200" dirty="0">
                <a:solidFill>
                  <a:schemeClr val="tx1"/>
                </a:solidFill>
                <a:latin typeface="Corbel" panose="020B0503020204020204" pitchFamily="34" charset="0"/>
                <a:ea typeface="+mn-ea"/>
                <a:cs typeface="+mn-cs"/>
              </a:defRPr>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Tree>
    <p:extLst>
      <p:ext uri="{BB962C8B-B14F-4D97-AF65-F5344CB8AC3E}">
        <p14:creationId xmlns:p14="http://schemas.microsoft.com/office/powerpoint/2010/main" val="449905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61DD6B-3CA3-EF45-8AA4-16946867C592}"/>
              </a:ext>
            </a:extLst>
          </p:cNvPr>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3728865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2547B1-7644-6B4E-A8D9-0D369953F390}"/>
              </a:ext>
            </a:extLst>
          </p:cNvPr>
          <p:cNvSpPr/>
          <p:nvPr userDrawn="1"/>
        </p:nvSpPr>
        <p:spPr>
          <a:xfrm>
            <a:off x="0" y="0"/>
            <a:ext cx="12192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BC4D4199-C668-CD42-8A16-B0FEAC578DE1}"/>
              </a:ext>
            </a:extLst>
          </p:cNvPr>
          <p:cNvPicPr>
            <a:picLocks noChangeAspect="1"/>
          </p:cNvPicPr>
          <p:nvPr userDrawn="1"/>
        </p:nvPicPr>
        <p:blipFill rotWithShape="1">
          <a:blip r:embed="rId2"/>
          <a:srcRect l="195" t="1549" r="16997" b="5294"/>
          <a:stretch/>
        </p:blipFill>
        <p:spPr>
          <a:xfrm>
            <a:off x="1" y="0"/>
            <a:ext cx="12192001" cy="6858000"/>
          </a:xfrm>
          <a:prstGeom prst="rect">
            <a:avLst/>
          </a:prstGeom>
          <a:ln>
            <a:noFill/>
          </a:ln>
        </p:spPr>
      </p:pic>
    </p:spTree>
    <p:extLst>
      <p:ext uri="{BB962C8B-B14F-4D97-AF65-F5344CB8AC3E}">
        <p14:creationId xmlns:p14="http://schemas.microsoft.com/office/powerpoint/2010/main" val="3612080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2E89E7-CDBF-0943-A09D-D1D3A35782EC}"/>
              </a:ext>
            </a:extLst>
          </p:cNvPr>
          <p:cNvSpPr/>
          <p:nvPr userDrawn="1"/>
        </p:nvSpPr>
        <p:spPr>
          <a:xfrm>
            <a:off x="0" y="0"/>
            <a:ext cx="12192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08ED9482-1B11-B048-A8AC-CAF949837453}"/>
              </a:ext>
            </a:extLst>
          </p:cNvPr>
          <p:cNvPicPr>
            <a:picLocks noChangeAspect="1"/>
          </p:cNvPicPr>
          <p:nvPr userDrawn="1"/>
        </p:nvPicPr>
        <p:blipFill rotWithShape="1">
          <a:blip r:embed="rId2"/>
          <a:srcRect l="195" t="1549" r="16997" b="5294"/>
          <a:stretch/>
        </p:blipFill>
        <p:spPr>
          <a:xfrm>
            <a:off x="1" y="46007"/>
            <a:ext cx="12192001" cy="6858000"/>
          </a:xfrm>
          <a:prstGeom prst="rect">
            <a:avLst/>
          </a:prstGeom>
          <a:ln>
            <a:noFill/>
          </a:ln>
        </p:spPr>
      </p:pic>
    </p:spTree>
    <p:extLst>
      <p:ext uri="{BB962C8B-B14F-4D97-AF65-F5344CB8AC3E}">
        <p14:creationId xmlns:p14="http://schemas.microsoft.com/office/powerpoint/2010/main" val="1370723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61DD6B-3CA3-EF45-8AA4-16946867C592}"/>
              </a:ext>
            </a:extLst>
          </p:cNvPr>
          <p:cNvSpPr>
            <a:spLocks noGrp="1"/>
          </p:cNvSpPr>
          <p:nvPr>
            <p:ph type="pic" sz="quarter" idx="10"/>
          </p:nvPr>
        </p:nvSpPr>
        <p:spPr>
          <a:xfrm>
            <a:off x="1144514" y="944680"/>
            <a:ext cx="4226830" cy="4232885"/>
          </a:xfrm>
        </p:spPr>
        <p:txBody>
          <a:bodyPr/>
          <a:lstStyle/>
          <a:p>
            <a:endParaRPr lang="en-US" dirty="0"/>
          </a:p>
        </p:txBody>
      </p:sp>
      <p:sp>
        <p:nvSpPr>
          <p:cNvPr id="4" name="Text Placeholder 3">
            <a:extLst>
              <a:ext uri="{FF2B5EF4-FFF2-40B4-BE49-F238E27FC236}">
                <a16:creationId xmlns:a16="http://schemas.microsoft.com/office/drawing/2014/main" id="{76638878-0B70-5D44-92FE-DBDD7867E77F}"/>
              </a:ext>
            </a:extLst>
          </p:cNvPr>
          <p:cNvSpPr>
            <a:spLocks noGrp="1"/>
          </p:cNvSpPr>
          <p:nvPr>
            <p:ph type="body" sz="quarter" idx="11"/>
          </p:nvPr>
        </p:nvSpPr>
        <p:spPr>
          <a:xfrm>
            <a:off x="5897563" y="2428876"/>
            <a:ext cx="2095500" cy="2747963"/>
          </a:xfrm>
        </p:spPr>
        <p:txBody>
          <a:bodyPr/>
          <a:lstStyle/>
          <a:p>
            <a:pPr lvl="0"/>
            <a:r>
              <a:rPr lang="en-US" dirty="0"/>
              <a:t>Click to edit Master text styles</a:t>
            </a:r>
          </a:p>
        </p:txBody>
      </p:sp>
      <p:sp>
        <p:nvSpPr>
          <p:cNvPr id="5" name="Text Placeholder 3">
            <a:extLst>
              <a:ext uri="{FF2B5EF4-FFF2-40B4-BE49-F238E27FC236}">
                <a16:creationId xmlns:a16="http://schemas.microsoft.com/office/drawing/2014/main" id="{2BAFDFCC-C1B4-C84F-BF82-3610B35747E4}"/>
              </a:ext>
            </a:extLst>
          </p:cNvPr>
          <p:cNvSpPr>
            <a:spLocks noGrp="1"/>
          </p:cNvSpPr>
          <p:nvPr>
            <p:ph type="body" sz="quarter" idx="12"/>
          </p:nvPr>
        </p:nvSpPr>
        <p:spPr>
          <a:xfrm>
            <a:off x="8277425" y="2428876"/>
            <a:ext cx="2095500" cy="2747963"/>
          </a:xfrm>
        </p:spPr>
        <p:txBody>
          <a:bodyPr/>
          <a:lstStyle/>
          <a:p>
            <a:pPr lvl="0"/>
            <a:r>
              <a:rPr lang="en-US" dirty="0"/>
              <a:t>Click to edit Master text styles</a:t>
            </a:r>
          </a:p>
        </p:txBody>
      </p:sp>
    </p:spTree>
    <p:extLst>
      <p:ext uri="{BB962C8B-B14F-4D97-AF65-F5344CB8AC3E}">
        <p14:creationId xmlns:p14="http://schemas.microsoft.com/office/powerpoint/2010/main" val="3135116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FD68AF-E693-7E40-8BFD-AA578DB0DCA4}"/>
              </a:ext>
            </a:extLst>
          </p:cNvPr>
          <p:cNvSpPr>
            <a:spLocks noGrp="1"/>
          </p:cNvSpPr>
          <p:nvPr>
            <p:ph type="pic" sz="quarter" idx="10"/>
          </p:nvPr>
        </p:nvSpPr>
        <p:spPr>
          <a:xfrm>
            <a:off x="442608" y="454173"/>
            <a:ext cx="11317424" cy="5952685"/>
          </a:xfrm>
        </p:spPr>
        <p:txBody>
          <a:bodyPr/>
          <a:lstStyle/>
          <a:p>
            <a:endParaRPr lang="en-US"/>
          </a:p>
        </p:txBody>
      </p:sp>
    </p:spTree>
    <p:extLst>
      <p:ext uri="{BB962C8B-B14F-4D97-AF65-F5344CB8AC3E}">
        <p14:creationId xmlns:p14="http://schemas.microsoft.com/office/powerpoint/2010/main" val="2171349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83DC028F-AAA9-6047-A457-6AECFABF9DEA}"/>
              </a:ext>
            </a:extLst>
          </p:cNvPr>
          <p:cNvSpPr>
            <a:spLocks noGrp="1"/>
          </p:cNvSpPr>
          <p:nvPr>
            <p:ph type="chart" sz="quarter" idx="10"/>
          </p:nvPr>
        </p:nvSpPr>
        <p:spPr>
          <a:xfrm>
            <a:off x="5806782" y="952500"/>
            <a:ext cx="5438775" cy="4953000"/>
          </a:xfrm>
        </p:spPr>
        <p:txBody>
          <a:bodyPr/>
          <a:lstStyle/>
          <a:p>
            <a:endParaRPr lang="en-US" dirty="0"/>
          </a:p>
        </p:txBody>
      </p:sp>
      <p:sp>
        <p:nvSpPr>
          <p:cNvPr id="6" name="Picture Placeholder 5">
            <a:extLst>
              <a:ext uri="{FF2B5EF4-FFF2-40B4-BE49-F238E27FC236}">
                <a16:creationId xmlns:a16="http://schemas.microsoft.com/office/drawing/2014/main" id="{4B194767-F43A-454C-8B7C-728A710D8270}"/>
              </a:ext>
            </a:extLst>
          </p:cNvPr>
          <p:cNvSpPr>
            <a:spLocks noGrp="1"/>
          </p:cNvSpPr>
          <p:nvPr>
            <p:ph type="pic" sz="quarter" idx="11"/>
          </p:nvPr>
        </p:nvSpPr>
        <p:spPr>
          <a:xfrm>
            <a:off x="1157289" y="1004888"/>
            <a:ext cx="3984625" cy="5853112"/>
          </a:xfrm>
        </p:spPr>
        <p:txBody>
          <a:bodyPr/>
          <a:lstStyle/>
          <a:p>
            <a:endParaRPr lang="en-US"/>
          </a:p>
        </p:txBody>
      </p:sp>
    </p:spTree>
    <p:extLst>
      <p:ext uri="{BB962C8B-B14F-4D97-AF65-F5344CB8AC3E}">
        <p14:creationId xmlns:p14="http://schemas.microsoft.com/office/powerpoint/2010/main" val="479086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09218A-3552-481A-920E-F66672575578}"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48602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EDF93D-55AB-4606-B9D7-742F1FC51983}" type="datetime4">
              <a:rPr lang="en-US" smtClean="0"/>
              <a:t>July 17,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43217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b="0">
                <a:effectLst/>
              </a:rPr>
              <a:t>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
        <p:nvSpPr>
          <p:cNvPr id="7" name="Rectangle 6">
            <a:extLst>
              <a:ext uri="{FF2B5EF4-FFF2-40B4-BE49-F238E27FC236}">
                <a16:creationId xmlns:a16="http://schemas.microsoft.com/office/drawing/2014/main" id="{EE19D783-4060-3293-53FA-3341DA6A6569}"/>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223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9218A-3552-481A-920E-F66672575578}"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
        <p:nvSpPr>
          <p:cNvPr id="7" name="Rectangle 6">
            <a:extLst>
              <a:ext uri="{FF2B5EF4-FFF2-40B4-BE49-F238E27FC236}">
                <a16:creationId xmlns:a16="http://schemas.microsoft.com/office/drawing/2014/main" id="{6C993510-1174-21E3-43CD-A51255CF27DA}"/>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526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09218A-3552-481A-920E-F66672575578}"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AD3D1-EBC2-4753-9CE5-627C75E21278}" type="slidenum">
              <a:rPr lang="en-US" smtClean="0"/>
              <a:t>‹#›</a:t>
            </a:fld>
            <a:endParaRPr lang="en-US"/>
          </a:p>
        </p:txBody>
      </p:sp>
      <p:sp>
        <p:nvSpPr>
          <p:cNvPr id="8" name="Rectangle 7">
            <a:extLst>
              <a:ext uri="{FF2B5EF4-FFF2-40B4-BE49-F238E27FC236}">
                <a16:creationId xmlns:a16="http://schemas.microsoft.com/office/drawing/2014/main" id="{0DD3A88C-363E-E0A0-C6CB-8A6CC2E6A301}"/>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450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09218A-3552-481A-920E-F66672575578}" type="datetimeFigureOut">
              <a:rPr lang="en-US" smtClean="0"/>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493075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09218A-3552-481A-920E-F66672575578}" type="datetimeFigureOut">
              <a:rPr lang="en-US" smtClean="0"/>
              <a:t>7/17/2023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2319322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9218A-3552-481A-920E-F66672575578}" type="datetimeFigureOut">
              <a:rPr lang="en-US" smtClean="0"/>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5AD3D1-EBC2-4753-9CE5-627C75E21278}" type="slidenum">
              <a:rPr lang="en-US" smtClean="0"/>
              <a:t>‹#›</a:t>
            </a:fld>
            <a:endParaRPr lang="en-US"/>
          </a:p>
        </p:txBody>
      </p:sp>
      <p:sp>
        <p:nvSpPr>
          <p:cNvPr id="5" name="Rectangle 4">
            <a:extLst>
              <a:ext uri="{FF2B5EF4-FFF2-40B4-BE49-F238E27FC236}">
                <a16:creationId xmlns:a16="http://schemas.microsoft.com/office/drawing/2014/main" id="{AEDEEE6F-23C9-F2B9-26D2-781229A6B361}"/>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9520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09218A-3552-481A-920E-F66672575578}"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11259229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09218A-3552-481A-920E-F66672575578}"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848588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9218A-3552-481A-920E-F66672575578}"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1929033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9218A-3552-481A-920E-F66672575578}"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216553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E491EE-3327-450E-9A63-2B5D30473A4B}" type="datetimeFigureOut">
              <a:rPr lang="en-US" smtClean="0"/>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C482F-7634-4832-A4CD-4AF50EC055F4}" type="slidenum">
              <a:rPr lang="en-US" smtClean="0"/>
              <a:t>‹#›</a:t>
            </a:fld>
            <a:endParaRPr lang="en-US"/>
          </a:p>
        </p:txBody>
      </p:sp>
    </p:spTree>
    <p:extLst>
      <p:ext uri="{BB962C8B-B14F-4D97-AF65-F5344CB8AC3E}">
        <p14:creationId xmlns:p14="http://schemas.microsoft.com/office/powerpoint/2010/main" val="628848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0" y="3563939"/>
            <a:ext cx="10117137" cy="667594"/>
          </a:xfrm>
        </p:spPr>
        <p:txBody>
          <a:bodyPr/>
          <a:lstStyle>
            <a:lvl1pPr marL="0" indent="0" algn="ctr">
              <a:buNone/>
              <a:defRPr lang="en-US" sz="4400" b="1" i="0" kern="1200" dirty="0" smtClean="0">
                <a:solidFill>
                  <a:schemeClr val="tx2">
                    <a:lumMod val="10000"/>
                  </a:schemeClr>
                </a:solidFill>
                <a:latin typeface="Corbel" panose="020B0503020204020204" pitchFamily="34" charset="0"/>
                <a:ea typeface="+mj-ea"/>
                <a:cs typeface="+mj-cs"/>
              </a:defRPr>
            </a:lvl1pPr>
            <a:lvl2pPr marL="457200"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50000"/>
                  </a:schemeClr>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72449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FD68AF-E693-7E40-8BFD-AA578DB0DCA4}"/>
              </a:ext>
            </a:extLst>
          </p:cNvPr>
          <p:cNvSpPr>
            <a:spLocks noGrp="1"/>
          </p:cNvSpPr>
          <p:nvPr>
            <p:ph type="pic" sz="quarter" idx="10"/>
          </p:nvPr>
        </p:nvSpPr>
        <p:spPr>
          <a:xfrm>
            <a:off x="442608" y="454173"/>
            <a:ext cx="11317424" cy="5952685"/>
          </a:xfrm>
        </p:spPr>
        <p:txBody>
          <a:bodyPr/>
          <a:lstStyle/>
          <a:p>
            <a:endParaRPr lang="en-US"/>
          </a:p>
        </p:txBody>
      </p:sp>
    </p:spTree>
    <p:extLst>
      <p:ext uri="{BB962C8B-B14F-4D97-AF65-F5344CB8AC3E}">
        <p14:creationId xmlns:p14="http://schemas.microsoft.com/office/powerpoint/2010/main" val="637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562DD598-8781-55C6-B62F-0362160759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84F26DF4-9AA1-F292-E01A-C08D1D5F6A7B}"/>
              </a:ext>
            </a:extLst>
          </p:cNvPr>
          <p:cNvCxnSpPr/>
          <p:nvPr userDrawn="1"/>
        </p:nvCxnSpPr>
        <p:spPr>
          <a:xfrm>
            <a:off x="0" y="833438"/>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76" name="Rectangle 4"/>
          <p:cNvSpPr>
            <a:spLocks noGrp="1" noChangeArrowheads="1"/>
          </p:cNvSpPr>
          <p:nvPr>
            <p:ph type="ctrTitle"/>
          </p:nvPr>
        </p:nvSpPr>
        <p:spPr bwMode="invGray">
          <a:xfrm>
            <a:off x="1" y="2392432"/>
            <a:ext cx="12191995"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1" y="3025244"/>
            <a:ext cx="12191996"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4" name="Date Placeholder 5">
            <a:extLst>
              <a:ext uri="{FF2B5EF4-FFF2-40B4-BE49-F238E27FC236}">
                <a16:creationId xmlns:a16="http://schemas.microsoft.com/office/drawing/2014/main" id="{18843240-4AC1-BC41-DF7E-2C185B00B91E}"/>
              </a:ext>
            </a:extLst>
          </p:cNvPr>
          <p:cNvSpPr>
            <a:spLocks noGrp="1" noChangeArrowheads="1"/>
          </p:cNvSpPr>
          <p:nvPr>
            <p:ph type="dt" sz="half" idx="10"/>
          </p:nvPr>
        </p:nvSpPr>
        <p:spPr>
          <a:xfrm>
            <a:off x="645585" y="6381750"/>
            <a:ext cx="2067983" cy="476250"/>
          </a:xfrm>
        </p:spPr>
        <p:txBody>
          <a:bodyPr/>
          <a:lstStyle>
            <a:lvl1pPr>
              <a:defRPr sz="1000"/>
            </a:lvl1pPr>
          </a:lstStyle>
          <a:p>
            <a:pPr>
              <a:defRPr/>
            </a:pPr>
            <a:endParaRPr lang="en-US"/>
          </a:p>
        </p:txBody>
      </p:sp>
      <p:sp>
        <p:nvSpPr>
          <p:cNvPr id="5" name="Footer Placeholder 6">
            <a:extLst>
              <a:ext uri="{FF2B5EF4-FFF2-40B4-BE49-F238E27FC236}">
                <a16:creationId xmlns:a16="http://schemas.microsoft.com/office/drawing/2014/main" id="{5464F323-ED81-B395-3C6C-347DB9B2E402}"/>
              </a:ext>
            </a:extLst>
          </p:cNvPr>
          <p:cNvSpPr>
            <a:spLocks noGrp="1" noChangeArrowheads="1"/>
          </p:cNvSpPr>
          <p:nvPr>
            <p:ph type="ftr" sz="quarter" idx="11"/>
          </p:nvPr>
        </p:nvSpPr>
        <p:spPr>
          <a:xfrm>
            <a:off x="2755901" y="6381750"/>
            <a:ext cx="8134351" cy="476250"/>
          </a:xfrm>
        </p:spPr>
        <p:txBody>
          <a:bodyPr anchorCtr="1"/>
          <a:lstStyle>
            <a:lvl1pPr>
              <a:defRPr sz="1000"/>
            </a:lvl1pPr>
          </a:lstStyle>
          <a:p>
            <a:pPr>
              <a:defRPr/>
            </a:pPr>
            <a:endParaRPr lang="en-US"/>
          </a:p>
        </p:txBody>
      </p:sp>
      <p:sp>
        <p:nvSpPr>
          <p:cNvPr id="6" name="Slide Number Placeholder 7">
            <a:extLst>
              <a:ext uri="{FF2B5EF4-FFF2-40B4-BE49-F238E27FC236}">
                <a16:creationId xmlns:a16="http://schemas.microsoft.com/office/drawing/2014/main" id="{12E6EE50-4D91-8754-CCED-8E8A998D4CAF}"/>
              </a:ext>
            </a:extLst>
          </p:cNvPr>
          <p:cNvSpPr>
            <a:spLocks noGrp="1" noChangeArrowheads="1"/>
          </p:cNvSpPr>
          <p:nvPr>
            <p:ph type="sldNum" sz="quarter" idx="12"/>
          </p:nvPr>
        </p:nvSpPr>
        <p:spPr>
          <a:xfrm>
            <a:off x="10892368" y="6381750"/>
            <a:ext cx="1299633" cy="476250"/>
          </a:xfrm>
        </p:spPr>
        <p:txBody>
          <a:bodyPr/>
          <a:lstStyle>
            <a:lvl1pPr>
              <a:defRPr/>
            </a:lvl1pPr>
          </a:lstStyle>
          <a:p>
            <a:pPr>
              <a:defRPr/>
            </a:pPr>
            <a:fld id="{A81D2793-D7E7-418C-903E-67E3D5B18318}" type="slidenum">
              <a:rPr lang="en-US" altLang="en-US"/>
              <a:pPr>
                <a:defRPr/>
              </a:pPr>
              <a:t>‹#›</a:t>
            </a:fld>
            <a:endParaRPr lang="en-US" altLang="en-US"/>
          </a:p>
        </p:txBody>
      </p:sp>
    </p:spTree>
    <p:extLst>
      <p:ext uri="{BB962C8B-B14F-4D97-AF65-F5344CB8AC3E}">
        <p14:creationId xmlns:p14="http://schemas.microsoft.com/office/powerpoint/2010/main" val="314296692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13543"/>
            <a:ext cx="12192000" cy="424732"/>
          </a:xfrm>
        </p:spPr>
        <p:txBody>
          <a:bodyPr/>
          <a:lstStyle>
            <a:lvl1pPr>
              <a:defRPr sz="24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994776" y="2287149"/>
            <a:ext cx="10202448"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F87A108F-0CBA-3ED1-D6BA-EEB629C1676B}"/>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868568-48DC-545D-7F29-85A1D011CBB1}"/>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3F8350-538E-7EBC-B5AB-E2EE29B83A64}"/>
              </a:ext>
            </a:extLst>
          </p:cNvPr>
          <p:cNvSpPr>
            <a:spLocks noGrp="1" noChangeArrowheads="1"/>
          </p:cNvSpPr>
          <p:nvPr userDrawn="1">
            <p:ph type="sldNum" sz="quarter" idx="12"/>
          </p:nvPr>
        </p:nvSpPr>
        <p:spPr>
          <a:ln/>
        </p:spPr>
        <p:txBody>
          <a:bodyPr/>
          <a:lstStyle>
            <a:lvl1pPr>
              <a:defRPr/>
            </a:lvl1pPr>
          </a:lstStyle>
          <a:p>
            <a:pPr>
              <a:defRPr/>
            </a:pPr>
            <a:fld id="{242F8567-6459-4C8B-9612-E0A81CA2EF20}" type="slidenum">
              <a:rPr lang="en-US" altLang="en-US"/>
              <a:pPr>
                <a:defRPr/>
              </a:pPr>
              <a:t>‹#›</a:t>
            </a:fld>
            <a:endParaRPr lang="en-US" altLang="en-US"/>
          </a:p>
        </p:txBody>
      </p:sp>
    </p:spTree>
    <p:extLst>
      <p:ext uri="{BB962C8B-B14F-4D97-AF65-F5344CB8AC3E}">
        <p14:creationId xmlns:p14="http://schemas.microsoft.com/office/powerpoint/2010/main" val="85886433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327852" y="998507"/>
            <a:ext cx="11536296"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327852" y="1496680"/>
            <a:ext cx="11536296"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2" name="Rectangle 4">
            <a:extLst>
              <a:ext uri="{FF2B5EF4-FFF2-40B4-BE49-F238E27FC236}">
                <a16:creationId xmlns:a16="http://schemas.microsoft.com/office/drawing/2014/main" id="{0D116A2E-8341-640A-9613-29D1A47BE934}"/>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72D58DD-7770-B646-3162-39A0A1670365}"/>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CB88C0A-F387-A3CF-E741-C2A15E254626}"/>
              </a:ext>
            </a:extLst>
          </p:cNvPr>
          <p:cNvSpPr>
            <a:spLocks noGrp="1" noChangeArrowheads="1"/>
          </p:cNvSpPr>
          <p:nvPr userDrawn="1">
            <p:ph type="sldNum" sz="quarter" idx="12"/>
          </p:nvPr>
        </p:nvSpPr>
        <p:spPr>
          <a:ln/>
        </p:spPr>
        <p:txBody>
          <a:bodyPr/>
          <a:lstStyle>
            <a:lvl1pPr>
              <a:defRPr/>
            </a:lvl1pPr>
          </a:lstStyle>
          <a:p>
            <a:pPr>
              <a:defRPr/>
            </a:pPr>
            <a:fld id="{BF6081B8-0C0C-46E6-A0E7-1367E674EFBF}" type="slidenum">
              <a:rPr lang="en-US" altLang="en-US"/>
              <a:pPr>
                <a:defRPr/>
              </a:pPr>
              <a:t>‹#›</a:t>
            </a:fld>
            <a:endParaRPr lang="en-US" altLang="en-US"/>
          </a:p>
        </p:txBody>
      </p:sp>
    </p:spTree>
    <p:extLst>
      <p:ext uri="{BB962C8B-B14F-4D97-AF65-F5344CB8AC3E}">
        <p14:creationId xmlns:p14="http://schemas.microsoft.com/office/powerpoint/2010/main" val="253323787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583789"/>
            <a:ext cx="12192001" cy="424732"/>
          </a:xfrm>
        </p:spPr>
        <p:txBody>
          <a:bodyPr/>
          <a:lstStyle/>
          <a:p>
            <a:r>
              <a:rPr lang="en-US" dirty="0"/>
              <a:t>Click to edit Master title style</a:t>
            </a:r>
          </a:p>
        </p:txBody>
      </p:sp>
      <p:sp>
        <p:nvSpPr>
          <p:cNvPr id="3" name="Content Placeholder 2"/>
          <p:cNvSpPr>
            <a:spLocks noGrp="1"/>
          </p:cNvSpPr>
          <p:nvPr>
            <p:ph sz="half" idx="1"/>
          </p:nvPr>
        </p:nvSpPr>
        <p:spPr>
          <a:xfrm>
            <a:off x="670597" y="2275789"/>
            <a:ext cx="5336428" cy="1754326"/>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23" y="2275789"/>
            <a:ext cx="5293264" cy="1754326"/>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DC23C50-6473-FC34-626E-DA70B553B4B7}"/>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4AD7DF-37D4-484A-29AB-ECBE459C2467}"/>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755380-E41D-742F-0141-53D570A5392F}"/>
              </a:ext>
            </a:extLst>
          </p:cNvPr>
          <p:cNvSpPr>
            <a:spLocks noGrp="1" noChangeArrowheads="1"/>
          </p:cNvSpPr>
          <p:nvPr userDrawn="1">
            <p:ph type="sldNum" sz="quarter" idx="12"/>
          </p:nvPr>
        </p:nvSpPr>
        <p:spPr>
          <a:ln/>
        </p:spPr>
        <p:txBody>
          <a:bodyPr/>
          <a:lstStyle>
            <a:lvl1pPr>
              <a:defRPr/>
            </a:lvl1pPr>
          </a:lstStyle>
          <a:p>
            <a:pPr>
              <a:defRPr/>
            </a:pPr>
            <a:fld id="{852A1AF7-F79D-4808-8E6B-BCD6AC0F1D61}" type="slidenum">
              <a:rPr lang="en-US" altLang="en-US"/>
              <a:pPr>
                <a:defRPr/>
              </a:pPr>
              <a:t>‹#›</a:t>
            </a:fld>
            <a:endParaRPr lang="en-US" altLang="en-US"/>
          </a:p>
        </p:txBody>
      </p:sp>
    </p:spTree>
    <p:extLst>
      <p:ext uri="{BB962C8B-B14F-4D97-AF65-F5344CB8AC3E}">
        <p14:creationId xmlns:p14="http://schemas.microsoft.com/office/powerpoint/2010/main" val="274407935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358481"/>
            <a:ext cx="12192000" cy="42473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30727" y="2166763"/>
            <a:ext cx="5386917"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726" y="2621484"/>
            <a:ext cx="5386917"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4494" y="2166763"/>
            <a:ext cx="5389033"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4493" y="2621484"/>
            <a:ext cx="5389033"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a:extLst>
              <a:ext uri="{FF2B5EF4-FFF2-40B4-BE49-F238E27FC236}">
                <a16:creationId xmlns:a16="http://schemas.microsoft.com/office/drawing/2014/main" id="{F4326AC4-A5C1-6C29-9294-C60987D0618E}"/>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5FFF356-FF74-F187-AA39-78CD1A3EA6C5}"/>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5FA5211-6474-10F7-5FDF-23F35F3B6F97}"/>
              </a:ext>
            </a:extLst>
          </p:cNvPr>
          <p:cNvSpPr>
            <a:spLocks noGrp="1" noChangeArrowheads="1"/>
          </p:cNvSpPr>
          <p:nvPr userDrawn="1">
            <p:ph type="sldNum" sz="quarter" idx="12"/>
          </p:nvPr>
        </p:nvSpPr>
        <p:spPr>
          <a:ln/>
        </p:spPr>
        <p:txBody>
          <a:bodyPr/>
          <a:lstStyle>
            <a:lvl1pPr>
              <a:defRPr/>
            </a:lvl1pPr>
          </a:lstStyle>
          <a:p>
            <a:pPr>
              <a:defRPr/>
            </a:pPr>
            <a:fld id="{CDACBDBB-5F29-4376-960E-796ED5C060EF}" type="slidenum">
              <a:rPr lang="en-US" altLang="en-US"/>
              <a:pPr>
                <a:defRPr/>
              </a:pPr>
              <a:t>‹#›</a:t>
            </a:fld>
            <a:endParaRPr lang="en-US" altLang="en-US"/>
          </a:p>
        </p:txBody>
      </p:sp>
    </p:spTree>
    <p:extLst>
      <p:ext uri="{BB962C8B-B14F-4D97-AF65-F5344CB8AC3E}">
        <p14:creationId xmlns:p14="http://schemas.microsoft.com/office/powerpoint/2010/main" val="408369051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136492"/>
            <a:ext cx="12192000" cy="424732"/>
          </a:xfrm>
        </p:spPr>
        <p:txBody>
          <a:bodyPr/>
          <a:lstStyle/>
          <a:p>
            <a:r>
              <a:rPr lang="en-US" dirty="0"/>
              <a:t>Click to edit Master title style</a:t>
            </a:r>
          </a:p>
        </p:txBody>
      </p:sp>
      <p:sp>
        <p:nvSpPr>
          <p:cNvPr id="3" name="Rectangle 4">
            <a:extLst>
              <a:ext uri="{FF2B5EF4-FFF2-40B4-BE49-F238E27FC236}">
                <a16:creationId xmlns:a16="http://schemas.microsoft.com/office/drawing/2014/main" id="{8ABF52E3-D112-7254-0EDB-13B2265CC1A5}"/>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2ED96C0-3DCC-C858-A89B-F76A8EDD5AF7}"/>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EBC6899-F7D3-8C34-3C45-72EBC7B1703D}"/>
              </a:ext>
            </a:extLst>
          </p:cNvPr>
          <p:cNvSpPr>
            <a:spLocks noGrp="1" noChangeArrowheads="1"/>
          </p:cNvSpPr>
          <p:nvPr userDrawn="1">
            <p:ph type="sldNum" sz="quarter" idx="12"/>
          </p:nvPr>
        </p:nvSpPr>
        <p:spPr>
          <a:ln/>
        </p:spPr>
        <p:txBody>
          <a:bodyPr/>
          <a:lstStyle>
            <a:lvl1pPr>
              <a:defRPr/>
            </a:lvl1pPr>
          </a:lstStyle>
          <a:p>
            <a:pPr>
              <a:defRPr/>
            </a:pPr>
            <a:fld id="{82D6C750-116D-4229-9E30-3A161F5DA7AE}" type="slidenum">
              <a:rPr lang="en-US" altLang="en-US"/>
              <a:pPr>
                <a:defRPr/>
              </a:pPr>
              <a:t>‹#›</a:t>
            </a:fld>
            <a:endParaRPr lang="en-US" altLang="en-US"/>
          </a:p>
        </p:txBody>
      </p:sp>
    </p:spTree>
    <p:extLst>
      <p:ext uri="{BB962C8B-B14F-4D97-AF65-F5344CB8AC3E}">
        <p14:creationId xmlns:p14="http://schemas.microsoft.com/office/powerpoint/2010/main" val="42458951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C97E1B6-DC61-19CA-3C05-1DD2C2C15455}"/>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FEB4C77-078A-5583-7701-8562659F70A6}"/>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1CDA138-B58E-8C06-9436-4270B2E61E11}"/>
              </a:ext>
            </a:extLst>
          </p:cNvPr>
          <p:cNvSpPr>
            <a:spLocks noGrp="1" noChangeArrowheads="1"/>
          </p:cNvSpPr>
          <p:nvPr userDrawn="1">
            <p:ph type="sldNum" sz="quarter" idx="12"/>
          </p:nvPr>
        </p:nvSpPr>
        <p:spPr>
          <a:ln/>
        </p:spPr>
        <p:txBody>
          <a:bodyPr/>
          <a:lstStyle>
            <a:lvl1pPr>
              <a:defRPr/>
            </a:lvl1pPr>
          </a:lstStyle>
          <a:p>
            <a:pPr>
              <a:defRPr/>
            </a:pPr>
            <a:fld id="{33436726-CFCD-4E73-98F7-3B7C5E95DB9B}" type="slidenum">
              <a:rPr lang="en-US" altLang="en-US"/>
              <a:pPr>
                <a:defRPr/>
              </a:pPr>
              <a:t>‹#›</a:t>
            </a:fld>
            <a:endParaRPr lang="en-US" altLang="en-US"/>
          </a:p>
        </p:txBody>
      </p:sp>
    </p:spTree>
    <p:extLst>
      <p:ext uri="{BB962C8B-B14F-4D97-AF65-F5344CB8AC3E}">
        <p14:creationId xmlns:p14="http://schemas.microsoft.com/office/powerpoint/2010/main" val="36818424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370319"/>
            <a:ext cx="4011084" cy="64633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4" y="1370319"/>
            <a:ext cx="6815668"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2532369"/>
            <a:ext cx="4011084"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77D219C-38F0-7212-3542-797B74ED961F}"/>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3A2D257-7513-262B-18AC-5A01C19ECFB5}"/>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AA363C3-8EA7-DD99-3041-427EFD4FC1B4}"/>
              </a:ext>
            </a:extLst>
          </p:cNvPr>
          <p:cNvSpPr>
            <a:spLocks noGrp="1" noChangeArrowheads="1"/>
          </p:cNvSpPr>
          <p:nvPr userDrawn="1">
            <p:ph type="sldNum" sz="quarter" idx="12"/>
          </p:nvPr>
        </p:nvSpPr>
        <p:spPr>
          <a:ln/>
        </p:spPr>
        <p:txBody>
          <a:bodyPr/>
          <a:lstStyle>
            <a:lvl1pPr>
              <a:defRPr/>
            </a:lvl1pPr>
          </a:lstStyle>
          <a:p>
            <a:pPr>
              <a:defRPr/>
            </a:pPr>
            <a:fld id="{2141202A-7D30-4DC1-AFBC-B9154FFBEA7C}" type="slidenum">
              <a:rPr lang="en-US" altLang="en-US"/>
              <a:pPr>
                <a:defRPr/>
              </a:pPr>
              <a:t>‹#›</a:t>
            </a:fld>
            <a:endParaRPr lang="en-US" altLang="en-US"/>
          </a:p>
        </p:txBody>
      </p:sp>
    </p:spTree>
    <p:extLst>
      <p:ext uri="{BB962C8B-B14F-4D97-AF65-F5344CB8AC3E}">
        <p14:creationId xmlns:p14="http://schemas.microsoft.com/office/powerpoint/2010/main" val="31937854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8537E9-D174-424D-BEE8-AFC4CA5F9F97}" type="datetime4">
              <a:rPr lang="en-US" smtClean="0"/>
              <a:t>July 17,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122876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423007"/>
            <a:ext cx="7315200" cy="369332"/>
          </a:xfrm>
        </p:spPr>
        <p:txBody>
          <a:bodyPr/>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1193221"/>
            <a:ext cx="7315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866802"/>
            <a:ext cx="7315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a:extLst>
              <a:ext uri="{FF2B5EF4-FFF2-40B4-BE49-F238E27FC236}">
                <a16:creationId xmlns:a16="http://schemas.microsoft.com/office/drawing/2014/main" id="{433233F2-D907-1C1C-43A6-BA3008435B3E}"/>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091548-C1A1-F770-E017-744B77169703}"/>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C9208A-71B3-A728-65E1-616980B10550}"/>
              </a:ext>
            </a:extLst>
          </p:cNvPr>
          <p:cNvSpPr>
            <a:spLocks noGrp="1" noChangeArrowheads="1"/>
          </p:cNvSpPr>
          <p:nvPr userDrawn="1">
            <p:ph type="sldNum" sz="quarter" idx="12"/>
          </p:nvPr>
        </p:nvSpPr>
        <p:spPr>
          <a:ln/>
        </p:spPr>
        <p:txBody>
          <a:bodyPr/>
          <a:lstStyle>
            <a:lvl1pPr>
              <a:defRPr/>
            </a:lvl1pPr>
          </a:lstStyle>
          <a:p>
            <a:pPr>
              <a:defRPr/>
            </a:pPr>
            <a:fld id="{067101BA-76CE-49F5-AD6A-B115CE6E8C9B}" type="slidenum">
              <a:rPr lang="en-US" altLang="en-US"/>
              <a:pPr>
                <a:defRPr/>
              </a:pPr>
              <a:t>‹#›</a:t>
            </a:fld>
            <a:endParaRPr lang="en-US" altLang="en-US"/>
          </a:p>
        </p:txBody>
      </p:sp>
    </p:spTree>
    <p:extLst>
      <p:ext uri="{BB962C8B-B14F-4D97-AF65-F5344CB8AC3E}">
        <p14:creationId xmlns:p14="http://schemas.microsoft.com/office/powerpoint/2010/main" val="201948069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0DF4-BA38-5255-1FF3-8DB7D727CF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DCFFB9-1A21-08A3-CA88-E0B0992B72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9FFBFA-9AEC-A97D-EDF8-6C4E66868B0F}"/>
              </a:ext>
            </a:extLst>
          </p:cNvPr>
          <p:cNvSpPr>
            <a:spLocks noGrp="1"/>
          </p:cNvSpPr>
          <p:nvPr>
            <p:ph type="dt" sz="half" idx="10"/>
          </p:nvPr>
        </p:nvSpPr>
        <p:spPr/>
        <p:txBody>
          <a:bodyPr/>
          <a:lstStyle/>
          <a:p>
            <a:fld id="{836A4764-85DD-4F51-9F4F-E2CDF07488A4}" type="datetimeFigureOut">
              <a:rPr lang="en-US" smtClean="0"/>
              <a:t>7/17/2023</a:t>
            </a:fld>
            <a:endParaRPr lang="en-US"/>
          </a:p>
        </p:txBody>
      </p:sp>
      <p:sp>
        <p:nvSpPr>
          <p:cNvPr id="5" name="Footer Placeholder 4">
            <a:extLst>
              <a:ext uri="{FF2B5EF4-FFF2-40B4-BE49-F238E27FC236}">
                <a16:creationId xmlns:a16="http://schemas.microsoft.com/office/drawing/2014/main" id="{FA34FB2D-B1F8-21F3-E127-2F2574A4A2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AA4D2-5E3B-E91C-BAF9-D5857F88794E}"/>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22433073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6787-3A34-E782-9E00-50400CB2ED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23A5AB-72F8-F15F-5F34-94AF8E1876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AD1B9-3E66-0CA9-1D75-C4C030D25BB5}"/>
              </a:ext>
            </a:extLst>
          </p:cNvPr>
          <p:cNvSpPr>
            <a:spLocks noGrp="1"/>
          </p:cNvSpPr>
          <p:nvPr>
            <p:ph type="dt" sz="half" idx="10"/>
          </p:nvPr>
        </p:nvSpPr>
        <p:spPr/>
        <p:txBody>
          <a:bodyPr/>
          <a:lstStyle/>
          <a:p>
            <a:fld id="{836A4764-85DD-4F51-9F4F-E2CDF07488A4}" type="datetimeFigureOut">
              <a:rPr lang="en-US" smtClean="0"/>
              <a:t>7/17/2023</a:t>
            </a:fld>
            <a:endParaRPr lang="en-US"/>
          </a:p>
        </p:txBody>
      </p:sp>
      <p:sp>
        <p:nvSpPr>
          <p:cNvPr id="5" name="Footer Placeholder 4">
            <a:extLst>
              <a:ext uri="{FF2B5EF4-FFF2-40B4-BE49-F238E27FC236}">
                <a16:creationId xmlns:a16="http://schemas.microsoft.com/office/drawing/2014/main" id="{9A8DDBBC-347C-CB2A-1034-322A7F14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627A6-E0DF-FE8B-E997-678AC19883B6}"/>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1921202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BCDC-1A20-E5FE-E22C-CD5D6EAE54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EBF66F-6698-E06F-3CC3-6EB138DEAD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694C7C-9F06-8B98-7DF6-A2BD318F03F9}"/>
              </a:ext>
            </a:extLst>
          </p:cNvPr>
          <p:cNvSpPr>
            <a:spLocks noGrp="1"/>
          </p:cNvSpPr>
          <p:nvPr>
            <p:ph type="dt" sz="half" idx="10"/>
          </p:nvPr>
        </p:nvSpPr>
        <p:spPr/>
        <p:txBody>
          <a:bodyPr/>
          <a:lstStyle/>
          <a:p>
            <a:fld id="{836A4764-85DD-4F51-9F4F-E2CDF07488A4}" type="datetimeFigureOut">
              <a:rPr lang="en-US" smtClean="0"/>
              <a:t>7/17/2023</a:t>
            </a:fld>
            <a:endParaRPr lang="en-US"/>
          </a:p>
        </p:txBody>
      </p:sp>
      <p:sp>
        <p:nvSpPr>
          <p:cNvPr id="5" name="Footer Placeholder 4">
            <a:extLst>
              <a:ext uri="{FF2B5EF4-FFF2-40B4-BE49-F238E27FC236}">
                <a16:creationId xmlns:a16="http://schemas.microsoft.com/office/drawing/2014/main" id="{D8CA5334-0413-44C9-7AC4-55865ACE8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9B1FC-3C9A-425C-65AA-017E8C6AAB6D}"/>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38074080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8FA0-36CC-5511-2ACC-C80660ED71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B86B3-ECFD-AC30-9052-5710E1578B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A0C37B-D56F-6DC0-9B33-22A07DCB80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33D8C6-EA90-2897-5E09-DB84A4E26B81}"/>
              </a:ext>
            </a:extLst>
          </p:cNvPr>
          <p:cNvSpPr>
            <a:spLocks noGrp="1"/>
          </p:cNvSpPr>
          <p:nvPr>
            <p:ph type="dt" sz="half" idx="10"/>
          </p:nvPr>
        </p:nvSpPr>
        <p:spPr/>
        <p:txBody>
          <a:bodyPr/>
          <a:lstStyle/>
          <a:p>
            <a:fld id="{836A4764-85DD-4F51-9F4F-E2CDF07488A4}" type="datetimeFigureOut">
              <a:rPr lang="en-US" smtClean="0"/>
              <a:t>7/17/2023</a:t>
            </a:fld>
            <a:endParaRPr lang="en-US"/>
          </a:p>
        </p:txBody>
      </p:sp>
      <p:sp>
        <p:nvSpPr>
          <p:cNvPr id="6" name="Footer Placeholder 5">
            <a:extLst>
              <a:ext uri="{FF2B5EF4-FFF2-40B4-BE49-F238E27FC236}">
                <a16:creationId xmlns:a16="http://schemas.microsoft.com/office/drawing/2014/main" id="{3A995075-8666-7FF8-E777-336E65E97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B6DE3-9840-B259-8F0A-C4CC6718BAF6}"/>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5421792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17F5-4DDA-25EE-E90C-8E4A17C1E5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3B8D34-F27B-3A23-9FC9-055A5A2D8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ADEA57-CD6E-5AA6-EC49-76A0BA33C4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AE0988-424B-9DFA-778B-84F82C018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368779-D56F-1E8F-67A7-60E34B0302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2617EB-460D-D65D-1539-26CF9363940A}"/>
              </a:ext>
            </a:extLst>
          </p:cNvPr>
          <p:cNvSpPr>
            <a:spLocks noGrp="1"/>
          </p:cNvSpPr>
          <p:nvPr>
            <p:ph type="dt" sz="half" idx="10"/>
          </p:nvPr>
        </p:nvSpPr>
        <p:spPr/>
        <p:txBody>
          <a:bodyPr/>
          <a:lstStyle/>
          <a:p>
            <a:fld id="{836A4764-85DD-4F51-9F4F-E2CDF07488A4}" type="datetimeFigureOut">
              <a:rPr lang="en-US" smtClean="0"/>
              <a:t>7/17/2023</a:t>
            </a:fld>
            <a:endParaRPr lang="en-US"/>
          </a:p>
        </p:txBody>
      </p:sp>
      <p:sp>
        <p:nvSpPr>
          <p:cNvPr id="8" name="Footer Placeholder 7">
            <a:extLst>
              <a:ext uri="{FF2B5EF4-FFF2-40B4-BE49-F238E27FC236}">
                <a16:creationId xmlns:a16="http://schemas.microsoft.com/office/drawing/2014/main" id="{E6C7BEA8-8F7C-158D-F04C-1B00C6D17C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8B88F0-BD36-FD8B-8826-85C796E8A992}"/>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34756597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0B4F-D64C-6140-5FA8-F0603D6D39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0F0534-71C3-0B04-6664-6D19007F5C8C}"/>
              </a:ext>
            </a:extLst>
          </p:cNvPr>
          <p:cNvSpPr>
            <a:spLocks noGrp="1"/>
          </p:cNvSpPr>
          <p:nvPr>
            <p:ph type="dt" sz="half" idx="10"/>
          </p:nvPr>
        </p:nvSpPr>
        <p:spPr/>
        <p:txBody>
          <a:bodyPr/>
          <a:lstStyle/>
          <a:p>
            <a:fld id="{836A4764-85DD-4F51-9F4F-E2CDF07488A4}" type="datetimeFigureOut">
              <a:rPr lang="en-US" smtClean="0"/>
              <a:t>7/17/2023</a:t>
            </a:fld>
            <a:endParaRPr lang="en-US"/>
          </a:p>
        </p:txBody>
      </p:sp>
      <p:sp>
        <p:nvSpPr>
          <p:cNvPr id="4" name="Footer Placeholder 3">
            <a:extLst>
              <a:ext uri="{FF2B5EF4-FFF2-40B4-BE49-F238E27FC236}">
                <a16:creationId xmlns:a16="http://schemas.microsoft.com/office/drawing/2014/main" id="{0A1C5FA2-A0BE-F65C-1CEE-1D7C63FA3B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1D029C-3CF9-92DB-5E13-5692157D3FCA}"/>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20302771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ACAC8-FF08-F244-4E0C-5431274B8ED8}"/>
              </a:ext>
            </a:extLst>
          </p:cNvPr>
          <p:cNvSpPr>
            <a:spLocks noGrp="1"/>
          </p:cNvSpPr>
          <p:nvPr>
            <p:ph type="dt" sz="half" idx="10"/>
          </p:nvPr>
        </p:nvSpPr>
        <p:spPr/>
        <p:txBody>
          <a:bodyPr/>
          <a:lstStyle/>
          <a:p>
            <a:fld id="{836A4764-85DD-4F51-9F4F-E2CDF07488A4}" type="datetimeFigureOut">
              <a:rPr lang="en-US" smtClean="0"/>
              <a:t>7/17/2023</a:t>
            </a:fld>
            <a:endParaRPr lang="en-US"/>
          </a:p>
        </p:txBody>
      </p:sp>
      <p:sp>
        <p:nvSpPr>
          <p:cNvPr id="3" name="Footer Placeholder 2">
            <a:extLst>
              <a:ext uri="{FF2B5EF4-FFF2-40B4-BE49-F238E27FC236}">
                <a16:creationId xmlns:a16="http://schemas.microsoft.com/office/drawing/2014/main" id="{3C810947-821B-1013-6846-8AC6E5F7C1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A2F02B-30AC-C6E7-CAA2-B78F1AB14783}"/>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22106837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DD471-3DC9-C081-0CE6-178DB6E7EA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BFFB79-8DE0-A2B2-4AA3-6573A5A49E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E25CA0-0C6E-5312-5AF9-0F8A6F011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398E1-55CB-C582-5E44-2C535BA63A3F}"/>
              </a:ext>
            </a:extLst>
          </p:cNvPr>
          <p:cNvSpPr>
            <a:spLocks noGrp="1"/>
          </p:cNvSpPr>
          <p:nvPr>
            <p:ph type="dt" sz="half" idx="10"/>
          </p:nvPr>
        </p:nvSpPr>
        <p:spPr/>
        <p:txBody>
          <a:bodyPr/>
          <a:lstStyle/>
          <a:p>
            <a:fld id="{836A4764-85DD-4F51-9F4F-E2CDF07488A4}" type="datetimeFigureOut">
              <a:rPr lang="en-US" smtClean="0"/>
              <a:t>7/17/2023</a:t>
            </a:fld>
            <a:endParaRPr lang="en-US"/>
          </a:p>
        </p:txBody>
      </p:sp>
      <p:sp>
        <p:nvSpPr>
          <p:cNvPr id="6" name="Footer Placeholder 5">
            <a:extLst>
              <a:ext uri="{FF2B5EF4-FFF2-40B4-BE49-F238E27FC236}">
                <a16:creationId xmlns:a16="http://schemas.microsoft.com/office/drawing/2014/main" id="{4CFC91C1-6579-420A-CFC7-3C6341718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A8526A-D939-E8D1-21A1-48BDD79071AF}"/>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2328233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FE3BF-6F4E-F45D-114C-CEB851C1C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953482-6D65-65C4-D248-EC0E1BC12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1455B8-5457-26F8-0251-DFD5046DC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41E9A6-C471-61B3-83C9-EADB45B49A8E}"/>
              </a:ext>
            </a:extLst>
          </p:cNvPr>
          <p:cNvSpPr>
            <a:spLocks noGrp="1"/>
          </p:cNvSpPr>
          <p:nvPr>
            <p:ph type="dt" sz="half" idx="10"/>
          </p:nvPr>
        </p:nvSpPr>
        <p:spPr/>
        <p:txBody>
          <a:bodyPr/>
          <a:lstStyle/>
          <a:p>
            <a:fld id="{836A4764-85DD-4F51-9F4F-E2CDF07488A4}" type="datetimeFigureOut">
              <a:rPr lang="en-US" smtClean="0"/>
              <a:t>7/17/2023</a:t>
            </a:fld>
            <a:endParaRPr lang="en-US"/>
          </a:p>
        </p:txBody>
      </p:sp>
      <p:sp>
        <p:nvSpPr>
          <p:cNvPr id="6" name="Footer Placeholder 5">
            <a:extLst>
              <a:ext uri="{FF2B5EF4-FFF2-40B4-BE49-F238E27FC236}">
                <a16:creationId xmlns:a16="http://schemas.microsoft.com/office/drawing/2014/main" id="{8AED0BAB-24A0-AF27-9558-7927E63C6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90DD88-B811-CFDA-D6FE-6F9FF72E42D3}"/>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321794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July 17,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14002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0484-8784-45E3-4891-8B8752FE42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966599-ADEA-62EF-728F-78601FF161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F7F6D-03A1-9EDC-9820-6702BB45CAD0}"/>
              </a:ext>
            </a:extLst>
          </p:cNvPr>
          <p:cNvSpPr>
            <a:spLocks noGrp="1"/>
          </p:cNvSpPr>
          <p:nvPr>
            <p:ph type="dt" sz="half" idx="10"/>
          </p:nvPr>
        </p:nvSpPr>
        <p:spPr/>
        <p:txBody>
          <a:bodyPr/>
          <a:lstStyle/>
          <a:p>
            <a:fld id="{836A4764-85DD-4F51-9F4F-E2CDF07488A4}" type="datetimeFigureOut">
              <a:rPr lang="en-US" smtClean="0"/>
              <a:t>7/17/2023</a:t>
            </a:fld>
            <a:endParaRPr lang="en-US"/>
          </a:p>
        </p:txBody>
      </p:sp>
      <p:sp>
        <p:nvSpPr>
          <p:cNvPr id="5" name="Footer Placeholder 4">
            <a:extLst>
              <a:ext uri="{FF2B5EF4-FFF2-40B4-BE49-F238E27FC236}">
                <a16:creationId xmlns:a16="http://schemas.microsoft.com/office/drawing/2014/main" id="{AD08CBD6-1CC8-B0E7-AD2C-4EC688B9A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2041F-DC4C-81B7-19C8-18D26950AD8B}"/>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7334178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B0703A-ABFF-41B3-4D40-2437A22255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E853EC-AF7D-B128-E0A2-3C40F66C9D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B286D-3D01-2BF2-EE7B-776F04586233}"/>
              </a:ext>
            </a:extLst>
          </p:cNvPr>
          <p:cNvSpPr>
            <a:spLocks noGrp="1"/>
          </p:cNvSpPr>
          <p:nvPr>
            <p:ph type="dt" sz="half" idx="10"/>
          </p:nvPr>
        </p:nvSpPr>
        <p:spPr/>
        <p:txBody>
          <a:bodyPr/>
          <a:lstStyle/>
          <a:p>
            <a:fld id="{836A4764-85DD-4F51-9F4F-E2CDF07488A4}" type="datetimeFigureOut">
              <a:rPr lang="en-US" smtClean="0"/>
              <a:t>7/17/2023</a:t>
            </a:fld>
            <a:endParaRPr lang="en-US"/>
          </a:p>
        </p:txBody>
      </p:sp>
      <p:sp>
        <p:nvSpPr>
          <p:cNvPr id="5" name="Footer Placeholder 4">
            <a:extLst>
              <a:ext uri="{FF2B5EF4-FFF2-40B4-BE49-F238E27FC236}">
                <a16:creationId xmlns:a16="http://schemas.microsoft.com/office/drawing/2014/main" id="{35DDA512-927C-7B8C-D56D-CE79713BE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FAA3F-EFB4-FEEE-FD10-B7239FFC1B73}"/>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40910889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0" y="3563939"/>
            <a:ext cx="10117137" cy="667594"/>
          </a:xfrm>
        </p:spPr>
        <p:txBody>
          <a:bodyPr/>
          <a:lstStyle>
            <a:lvl1pPr marL="0" indent="0" algn="ctr">
              <a:buNone/>
              <a:defRPr lang="en-US" sz="4400" b="1" i="0" kern="1200" dirty="0" smtClean="0">
                <a:solidFill>
                  <a:schemeClr val="tx2">
                    <a:lumMod val="10000"/>
                  </a:schemeClr>
                </a:solidFill>
                <a:latin typeface="Corbel" panose="020B0503020204020204" pitchFamily="34" charset="0"/>
                <a:ea typeface="+mj-ea"/>
                <a:cs typeface="+mj-cs"/>
              </a:defRPr>
            </a:lvl1pPr>
            <a:lvl2pPr marL="457200"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50000"/>
                  </a:schemeClr>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2102383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F9259A-1FE3-4FF9-8A07-BDD8177164ED}" type="datetime4">
              <a:rPr lang="en-US" smtClean="0"/>
              <a:t>July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262044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40FED-6E95-4177-A7EF-CD303B9E611D}" type="datetime4">
              <a:rPr lang="en-US" smtClean="0"/>
              <a:t>July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7099374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July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0870564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EDF93D-55AB-4606-B9D7-742F1FC51983}" type="datetime4">
              <a:rPr lang="en-US" smtClean="0"/>
              <a:t>July 17,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7436226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960BD-7AC1-4217-9611-AAA56D3EE38F}" type="datetime4">
              <a:rPr lang="en-US" smtClean="0"/>
              <a:pPr/>
              <a:t>July 17, 2023</a:t>
            </a:fld>
            <a:endParaRPr lang="en-US">
              <a:latin typeface="+mn-lt"/>
            </a:endParaRPr>
          </a:p>
        </p:txBody>
      </p:sp>
      <p:sp>
        <p:nvSpPr>
          <p:cNvPr id="8" name="Footer Placeholder 7"/>
          <p:cNvSpPr>
            <a:spLocks noGrp="1"/>
          </p:cNvSpPr>
          <p:nvPr>
            <p:ph type="ftr" sz="quarter" idx="11"/>
          </p:nvPr>
        </p:nvSpPr>
        <p:spPr/>
        <p:txBody>
          <a:bodyPr/>
          <a:lstStyle/>
          <a:p>
            <a:endParaRPr lang="en-US">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195031533"/>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8537E9-D174-424D-BEE8-AFC4CA5F9F97}" type="datetime4">
              <a:rPr lang="en-US" smtClean="0"/>
              <a:t>July 17,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8439022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July 17,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64154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July 17,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998832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July 17,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8586288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July 17,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6335045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C3C8F-D4A7-4EAD-92AD-82C91CB8BB85}" type="datetime4">
              <a:rPr lang="en-US" smtClean="0"/>
              <a:t>July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8332382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011D41-E33C-4BC7-8272-37E8417FD097}" type="datetime4">
              <a:rPr lang="en-US" smtClean="0"/>
              <a:t>July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7019408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667177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July 17,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48792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2.png"/><Relationship Id="rId5" Type="http://schemas.openxmlformats.org/officeDocument/2006/relationships/slideLayout" Target="../slideLayouts/slideLayout56.xml"/><Relationship Id="rId10" Type="http://schemas.openxmlformats.org/officeDocument/2006/relationships/theme" Target="../theme/theme5.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July 17, 2023</a:t>
            </a:fld>
            <a:endParaRPr lang="en-US">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351647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7/17/2023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9387242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00"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2A46E6-DEEC-2841-973F-2EFA7548DA5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AE0290-5896-F84C-8A4A-7C2C01200E2B}"/>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112545625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46" rtl="0" eaLnBrk="1" latinLnBrk="0" hangingPunct="1">
        <a:lnSpc>
          <a:spcPct val="90000"/>
        </a:lnSpc>
        <a:spcBef>
          <a:spcPct val="0"/>
        </a:spcBef>
        <a:buNone/>
        <a:defRPr lang="en-US" sz="4400" b="1" i="0" kern="1200" dirty="0">
          <a:solidFill>
            <a:schemeClr val="bg2"/>
          </a:solidFill>
          <a:latin typeface="Corbel" panose="020B0503020204020204" pitchFamily="34" charset="0"/>
          <a:ea typeface="+mj-ea"/>
          <a:cs typeface="+mj-cs"/>
        </a:defRPr>
      </a:lvl1pPr>
    </p:titleStyle>
    <p:bodyStyle>
      <a:lvl1pPr marL="0" indent="0" algn="l" defTabSz="914446" rtl="0" eaLnBrk="1" latinLnBrk="0" hangingPunct="1">
        <a:lnSpc>
          <a:spcPct val="90000"/>
        </a:lnSpc>
        <a:spcBef>
          <a:spcPts val="1000"/>
        </a:spcBef>
        <a:buFontTx/>
        <a:buNone/>
        <a:defRPr sz="2800" kern="1200">
          <a:solidFill>
            <a:schemeClr val="bg2"/>
          </a:solidFill>
          <a:latin typeface="Corbel" panose="020B0503020204020204" pitchFamily="34" charset="0"/>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bg2"/>
          </a:solidFill>
          <a:latin typeface="Corbel" panose="020B0503020204020204" pitchFamily="34" charset="0"/>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bg2"/>
          </a:solidFill>
          <a:latin typeface="Corbel" panose="020B0503020204020204" pitchFamily="34" charset="0"/>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9218A-3552-481A-920E-F66672575578}" type="datetimeFigureOut">
              <a:rPr lang="en-US" smtClean="0"/>
              <a:t>7/17/2023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AD3D1-EBC2-4753-9CE5-627C75E21278}" type="slidenum">
              <a:rPr lang="en-US" smtClean="0"/>
              <a:t>‹#›</a:t>
            </a:fld>
            <a:endParaRPr lang="en-US"/>
          </a:p>
        </p:txBody>
      </p:sp>
    </p:spTree>
    <p:extLst>
      <p:ext uri="{BB962C8B-B14F-4D97-AF65-F5344CB8AC3E}">
        <p14:creationId xmlns:p14="http://schemas.microsoft.com/office/powerpoint/2010/main" val="358266468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558052D-96F7-86F7-CC6F-432801FC2E1D}"/>
              </a:ext>
            </a:extLst>
          </p:cNvPr>
          <p:cNvSpPr/>
          <p:nvPr userDrawn="1"/>
        </p:nvSpPr>
        <p:spPr bwMode="gray">
          <a:xfrm flipH="1">
            <a:off x="0" y="0"/>
            <a:ext cx="12192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027" name="Rectangle 3">
            <a:extLst>
              <a:ext uri="{FF2B5EF4-FFF2-40B4-BE49-F238E27FC236}">
                <a16:creationId xmlns:a16="http://schemas.microsoft.com/office/drawing/2014/main" id="{60707DF8-06FB-3BFA-F38E-66B7889EF372}"/>
              </a:ext>
            </a:extLst>
          </p:cNvPr>
          <p:cNvSpPr>
            <a:spLocks noGrp="1" noChangeArrowheads="1"/>
          </p:cNvSpPr>
          <p:nvPr>
            <p:ph type="body" idx="1"/>
          </p:nvPr>
        </p:nvSpPr>
        <p:spPr bwMode="black">
          <a:xfrm>
            <a:off x="1219200" y="2298700"/>
            <a:ext cx="9753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
            <a:extLst>
              <a:ext uri="{FF2B5EF4-FFF2-40B4-BE49-F238E27FC236}">
                <a16:creationId xmlns:a16="http://schemas.microsoft.com/office/drawing/2014/main" id="{97147BC5-195D-59A5-30DD-981D518A29B8}"/>
              </a:ext>
            </a:extLst>
          </p:cNvPr>
          <p:cNvSpPr>
            <a:spLocks noGrp="1" noChangeArrowheads="1"/>
          </p:cNvSpPr>
          <p:nvPr>
            <p:ph type="title"/>
          </p:nvPr>
        </p:nvSpPr>
        <p:spPr bwMode="black">
          <a:xfrm>
            <a:off x="0" y="1512888"/>
            <a:ext cx="12192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a:t>Click to edit Master title style</a:t>
            </a:r>
          </a:p>
        </p:txBody>
      </p:sp>
      <p:sp>
        <p:nvSpPr>
          <p:cNvPr id="3" name="Rectangle 4">
            <a:extLst>
              <a:ext uri="{FF2B5EF4-FFF2-40B4-BE49-F238E27FC236}">
                <a16:creationId xmlns:a16="http://schemas.microsoft.com/office/drawing/2014/main" id="{498F38C0-50A3-5109-6479-3F37139BFA1A}"/>
              </a:ext>
            </a:extLst>
          </p:cNvPr>
          <p:cNvSpPr>
            <a:spLocks noGrp="1" noChangeArrowheads="1"/>
          </p:cNvSpPr>
          <p:nvPr userDrawn="1">
            <p:ph type="dt" sz="half" idx="2"/>
          </p:nvPr>
        </p:nvSpPr>
        <p:spPr bwMode="black">
          <a:xfrm>
            <a:off x="645585" y="6438900"/>
            <a:ext cx="1670049"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a:p>
        </p:txBody>
      </p:sp>
      <p:sp>
        <p:nvSpPr>
          <p:cNvPr id="4" name="Rectangle 5">
            <a:extLst>
              <a:ext uri="{FF2B5EF4-FFF2-40B4-BE49-F238E27FC236}">
                <a16:creationId xmlns:a16="http://schemas.microsoft.com/office/drawing/2014/main" id="{EAD7F7A5-15A8-CDF0-C856-2A80BF5D2DCE}"/>
              </a:ext>
            </a:extLst>
          </p:cNvPr>
          <p:cNvSpPr>
            <a:spLocks noGrp="1" noChangeArrowheads="1"/>
          </p:cNvSpPr>
          <p:nvPr userDrawn="1">
            <p:ph type="ftr" sz="quarter" idx="3"/>
          </p:nvPr>
        </p:nvSpPr>
        <p:spPr bwMode="black">
          <a:xfrm>
            <a:off x="2315633" y="6438900"/>
            <a:ext cx="82042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a:p>
        </p:txBody>
      </p:sp>
      <p:sp>
        <p:nvSpPr>
          <p:cNvPr id="2" name="Rectangle 6">
            <a:extLst>
              <a:ext uri="{FF2B5EF4-FFF2-40B4-BE49-F238E27FC236}">
                <a16:creationId xmlns:a16="http://schemas.microsoft.com/office/drawing/2014/main" id="{59155F5A-1DDC-D465-FA37-446E357981D8}"/>
              </a:ext>
            </a:extLst>
          </p:cNvPr>
          <p:cNvSpPr>
            <a:spLocks noGrp="1" noChangeArrowheads="1"/>
          </p:cNvSpPr>
          <p:nvPr userDrawn="1">
            <p:ph type="sldNum" sz="quarter" idx="4"/>
          </p:nvPr>
        </p:nvSpPr>
        <p:spPr bwMode="black">
          <a:xfrm>
            <a:off x="10532533" y="6438900"/>
            <a:ext cx="165946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488216B8-779A-4A4D-AFB3-FB16C24E0E63}" type="slidenum">
              <a:rPr lang="en-US" altLang="en-US"/>
              <a:pPr>
                <a:defRPr/>
              </a:pPr>
              <a:t>‹#›</a:t>
            </a:fld>
            <a:endParaRPr lang="en-US" altLang="en-US"/>
          </a:p>
        </p:txBody>
      </p:sp>
      <p:pic>
        <p:nvPicPr>
          <p:cNvPr id="1032" name="Picture 4">
            <a:extLst>
              <a:ext uri="{FF2B5EF4-FFF2-40B4-BE49-F238E27FC236}">
                <a16:creationId xmlns:a16="http://schemas.microsoft.com/office/drawing/2014/main" id="{87F1FB94-59F9-EFBD-8438-A7E9F828519D}"/>
              </a:ext>
            </a:extLst>
          </p:cNvPr>
          <p:cNvPicPr>
            <a:picLocks noChangeAspect="1"/>
          </p:cNvPicPr>
          <p:nvPr userDrawn="1"/>
        </p:nvPicPr>
        <p:blipFill>
          <a:blip r:embed="rId11">
            <a:extLst>
              <a:ext uri="{28A0092B-C50C-407E-A947-70E740481C1C}">
                <a14:useLocalDpi xmlns:a14="http://schemas.microsoft.com/office/drawing/2010/main" val="0"/>
              </a:ext>
            </a:extLst>
          </a:blip>
          <a:srcRect l="17581" t="36948" r="17580" b="36948"/>
          <a:stretch>
            <a:fillRect/>
          </a:stretch>
        </p:blipFill>
        <p:spPr bwMode="auto">
          <a:xfrm>
            <a:off x="1" y="-1588"/>
            <a:ext cx="759884" cy="6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9BB7B6EE-00E1-1BE4-120E-F864F40EC79E}"/>
              </a:ext>
            </a:extLst>
          </p:cNvPr>
          <p:cNvCxnSpPr/>
          <p:nvPr userDrawn="1"/>
        </p:nvCxnSpPr>
        <p:spPr>
          <a:xfrm>
            <a:off x="-23283" y="625475"/>
            <a:ext cx="1221528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210096"/>
      </p:ext>
    </p:extLst>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transition/>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9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9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2DACB8-D3E3-5FE2-E6EE-F1EA5CB05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EBD964-1E07-2A16-5D83-DFFC8207FB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063098-5570-CDA3-08AD-C4CB4FF7FE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A4764-85DD-4F51-9F4F-E2CDF07488A4}" type="datetimeFigureOut">
              <a:rPr lang="en-US" smtClean="0"/>
              <a:t>7/17/2023</a:t>
            </a:fld>
            <a:endParaRPr lang="en-US"/>
          </a:p>
        </p:txBody>
      </p:sp>
      <p:sp>
        <p:nvSpPr>
          <p:cNvPr id="5" name="Footer Placeholder 4">
            <a:extLst>
              <a:ext uri="{FF2B5EF4-FFF2-40B4-BE49-F238E27FC236}">
                <a16:creationId xmlns:a16="http://schemas.microsoft.com/office/drawing/2014/main" id="{E15A22F3-1F67-C0A2-D1FB-AAF82B8D2F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3E1913-29C3-E0FC-BEF0-3DB9C9B1F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6AD5C-56A5-474D-BBD6-043ADC5E0E6D}" type="slidenum">
              <a:rPr lang="en-US" smtClean="0"/>
              <a:t>‹#›</a:t>
            </a:fld>
            <a:endParaRPr lang="en-US"/>
          </a:p>
        </p:txBody>
      </p:sp>
    </p:spTree>
    <p:extLst>
      <p:ext uri="{BB962C8B-B14F-4D97-AF65-F5344CB8AC3E}">
        <p14:creationId xmlns:p14="http://schemas.microsoft.com/office/powerpoint/2010/main" val="393603399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July 17, 2023</a:t>
            </a:fld>
            <a:endParaRPr lang="en-US">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427256014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7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0.png"/><Relationship Id="rId4" Type="http://schemas.openxmlformats.org/officeDocument/2006/relationships/diagramData" Target="../diagrams/data1.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74.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2192000" cy="5214323"/>
            <a:chOff x="0" y="0"/>
            <a:chExt cx="4816593" cy="2059980"/>
          </a:xfrm>
        </p:grpSpPr>
        <p:sp>
          <p:nvSpPr>
            <p:cNvPr id="3" name="Freeform 3"/>
            <p:cNvSpPr/>
            <p:nvPr/>
          </p:nvSpPr>
          <p:spPr>
            <a:xfrm>
              <a:off x="0" y="0"/>
              <a:ext cx="4816592" cy="2059979"/>
            </a:xfrm>
            <a:custGeom>
              <a:avLst/>
              <a:gdLst/>
              <a:ahLst/>
              <a:cxnLst/>
              <a:rect l="l" t="t" r="r" b="b"/>
              <a:pathLst>
                <a:path w="4816592" h="2059979">
                  <a:moveTo>
                    <a:pt x="0" y="0"/>
                  </a:moveTo>
                  <a:lnTo>
                    <a:pt x="4816592" y="0"/>
                  </a:lnTo>
                  <a:lnTo>
                    <a:pt x="4816592" y="2059979"/>
                  </a:lnTo>
                  <a:lnTo>
                    <a:pt x="0" y="2059979"/>
                  </a:lnTo>
                  <a:close/>
                </a:path>
              </a:pathLst>
            </a:custGeom>
            <a:solidFill>
              <a:srgbClr val="3F95C3"/>
            </a:solidFill>
          </p:spPr>
        </p:sp>
        <p:sp>
          <p:nvSpPr>
            <p:cNvPr id="4" name="TextBox 4"/>
            <p:cNvSpPr txBox="1"/>
            <p:nvPr/>
          </p:nvSpPr>
          <p:spPr>
            <a:xfrm>
              <a:off x="0" y="-28575"/>
              <a:ext cx="812800" cy="841375"/>
            </a:xfrm>
            <a:prstGeom prst="rect">
              <a:avLst/>
            </a:prstGeom>
          </p:spPr>
          <p:txBody>
            <a:bodyPr lIns="33867" tIns="33867" rIns="33867" bIns="33867" rtlCol="0" anchor="ctr"/>
            <a:lstStyle/>
            <a:p>
              <a:pPr algn="ctr">
                <a:lnSpc>
                  <a:spcPts val="1307"/>
                </a:lnSpc>
              </a:pPr>
              <a:endParaRPr sz="800"/>
            </a:p>
          </p:txBody>
        </p:sp>
      </p:grpSp>
      <p:grpSp>
        <p:nvGrpSpPr>
          <p:cNvPr id="5" name="Group 5"/>
          <p:cNvGrpSpPr/>
          <p:nvPr/>
        </p:nvGrpSpPr>
        <p:grpSpPr>
          <a:xfrm>
            <a:off x="4935590" y="265294"/>
            <a:ext cx="2320820" cy="2030717"/>
            <a:chOff x="0" y="0"/>
            <a:chExt cx="812800" cy="711200"/>
          </a:xfrm>
        </p:grpSpPr>
        <p:sp>
          <p:nvSpPr>
            <p:cNvPr id="6" name="Freeform 6"/>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CA1237"/>
            </a:solidFill>
          </p:spPr>
        </p:sp>
        <p:sp>
          <p:nvSpPr>
            <p:cNvPr id="7" name="TextBox 7"/>
            <p:cNvSpPr txBox="1"/>
            <p:nvPr/>
          </p:nvSpPr>
          <p:spPr>
            <a:xfrm>
              <a:off x="76200" y="22225"/>
              <a:ext cx="660400" cy="561975"/>
            </a:xfrm>
            <a:prstGeom prst="rect">
              <a:avLst/>
            </a:prstGeom>
          </p:spPr>
          <p:txBody>
            <a:bodyPr lIns="33867" tIns="33867" rIns="33867" bIns="33867" rtlCol="0" anchor="ctr"/>
            <a:lstStyle/>
            <a:p>
              <a:pPr algn="ctr">
                <a:lnSpc>
                  <a:spcPts val="1307"/>
                </a:lnSpc>
              </a:pPr>
              <a:endParaRPr sz="800"/>
            </a:p>
          </p:txBody>
        </p:sp>
      </p:grpSp>
      <p:sp>
        <p:nvSpPr>
          <p:cNvPr id="8" name="Freeform 8"/>
          <p:cNvSpPr/>
          <p:nvPr/>
        </p:nvSpPr>
        <p:spPr>
          <a:xfrm>
            <a:off x="5559818" y="745120"/>
            <a:ext cx="1072365" cy="868926"/>
          </a:xfrm>
          <a:custGeom>
            <a:avLst/>
            <a:gdLst/>
            <a:ahLst/>
            <a:cxnLst/>
            <a:rect l="l" t="t" r="r" b="b"/>
            <a:pathLst>
              <a:path w="1608547" h="1303389">
                <a:moveTo>
                  <a:pt x="0" y="0"/>
                </a:moveTo>
                <a:lnTo>
                  <a:pt x="1608548" y="0"/>
                </a:lnTo>
                <a:lnTo>
                  <a:pt x="1608548" y="1303388"/>
                </a:lnTo>
                <a:lnTo>
                  <a:pt x="0" y="13033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2157220" y="2543662"/>
            <a:ext cx="7877560" cy="1470274"/>
          </a:xfrm>
          <a:prstGeom prst="rect">
            <a:avLst/>
          </a:prstGeom>
        </p:spPr>
        <p:txBody>
          <a:bodyPr lIns="0" tIns="0" rIns="0" bIns="0" rtlCol="0" anchor="t">
            <a:spAutoFit/>
          </a:bodyPr>
          <a:lstStyle/>
          <a:p>
            <a:pPr algn="ctr">
              <a:lnSpc>
                <a:spcPts val="3952"/>
              </a:lnSpc>
            </a:pPr>
            <a:r>
              <a:rPr lang="en-US" sz="3466" spc="34">
                <a:solidFill>
                  <a:srgbClr val="FFFFFF"/>
                </a:solidFill>
                <a:latin typeface="Calibri (MS) Bold"/>
              </a:rPr>
              <a:t>GETTING TO THE HEART AND MIND OF THE MATTER: </a:t>
            </a:r>
          </a:p>
          <a:p>
            <a:pPr algn="ctr">
              <a:lnSpc>
                <a:spcPts val="3420"/>
              </a:lnSpc>
            </a:pPr>
            <a:endParaRPr lang="en-US" sz="3466" spc="34">
              <a:solidFill>
                <a:srgbClr val="FFFFFF"/>
              </a:solidFill>
              <a:latin typeface="Calibri (MS) Bold"/>
            </a:endParaRPr>
          </a:p>
        </p:txBody>
      </p:sp>
      <p:grpSp>
        <p:nvGrpSpPr>
          <p:cNvPr id="10" name="Group 10"/>
          <p:cNvGrpSpPr/>
          <p:nvPr/>
        </p:nvGrpSpPr>
        <p:grpSpPr>
          <a:xfrm>
            <a:off x="0" y="0"/>
            <a:ext cx="889564" cy="5093832"/>
            <a:chOff x="0" y="0"/>
            <a:chExt cx="478183" cy="2738178"/>
          </a:xfrm>
        </p:grpSpPr>
        <p:sp>
          <p:nvSpPr>
            <p:cNvPr id="11" name="Freeform 11"/>
            <p:cNvSpPr/>
            <p:nvPr/>
          </p:nvSpPr>
          <p:spPr>
            <a:xfrm>
              <a:off x="0" y="0"/>
              <a:ext cx="478183" cy="2738178"/>
            </a:xfrm>
            <a:custGeom>
              <a:avLst/>
              <a:gdLst/>
              <a:ahLst/>
              <a:cxnLst/>
              <a:rect l="l" t="t" r="r" b="b"/>
              <a:pathLst>
                <a:path w="478183" h="2738178">
                  <a:moveTo>
                    <a:pt x="0" y="0"/>
                  </a:moveTo>
                  <a:lnTo>
                    <a:pt x="478183" y="0"/>
                  </a:lnTo>
                  <a:lnTo>
                    <a:pt x="478183" y="2738178"/>
                  </a:lnTo>
                  <a:lnTo>
                    <a:pt x="0" y="2738178"/>
                  </a:lnTo>
                  <a:close/>
                </a:path>
              </a:pathLst>
            </a:custGeom>
            <a:solidFill>
              <a:srgbClr val="363382"/>
            </a:solidFill>
          </p:spPr>
        </p:sp>
        <p:sp>
          <p:nvSpPr>
            <p:cNvPr id="12" name="TextBox 12"/>
            <p:cNvSpPr txBox="1"/>
            <p:nvPr/>
          </p:nvSpPr>
          <p:spPr>
            <a:xfrm>
              <a:off x="0" y="-28575"/>
              <a:ext cx="812800" cy="841375"/>
            </a:xfrm>
            <a:prstGeom prst="rect">
              <a:avLst/>
            </a:prstGeom>
          </p:spPr>
          <p:txBody>
            <a:bodyPr lIns="33867" tIns="33867" rIns="33867" bIns="33867" rtlCol="0" anchor="ctr"/>
            <a:lstStyle/>
            <a:p>
              <a:pPr algn="ctr">
                <a:lnSpc>
                  <a:spcPts val="1307"/>
                </a:lnSpc>
                <a:spcBef>
                  <a:spcPct val="0"/>
                </a:spcBef>
              </a:pPr>
              <a:endParaRPr sz="800"/>
            </a:p>
          </p:txBody>
        </p:sp>
      </p:grpSp>
      <p:grpSp>
        <p:nvGrpSpPr>
          <p:cNvPr id="13" name="Group 13"/>
          <p:cNvGrpSpPr/>
          <p:nvPr/>
        </p:nvGrpSpPr>
        <p:grpSpPr>
          <a:xfrm rot="16200000">
            <a:off x="5778752" y="-1198925"/>
            <a:ext cx="634496" cy="12192000"/>
            <a:chOff x="0" y="0"/>
            <a:chExt cx="341072" cy="6553782"/>
          </a:xfrm>
        </p:grpSpPr>
        <p:sp>
          <p:nvSpPr>
            <p:cNvPr id="14" name="Freeform 14"/>
            <p:cNvSpPr/>
            <p:nvPr/>
          </p:nvSpPr>
          <p:spPr>
            <a:xfrm>
              <a:off x="0" y="0"/>
              <a:ext cx="341072" cy="6553781"/>
            </a:xfrm>
            <a:custGeom>
              <a:avLst/>
              <a:gdLst/>
              <a:ahLst/>
              <a:cxnLst/>
              <a:rect l="l" t="t" r="r" b="b"/>
              <a:pathLst>
                <a:path w="341072" h="6553781">
                  <a:moveTo>
                    <a:pt x="0" y="0"/>
                  </a:moveTo>
                  <a:lnTo>
                    <a:pt x="341072" y="0"/>
                  </a:lnTo>
                  <a:lnTo>
                    <a:pt x="341072" y="6553781"/>
                  </a:lnTo>
                  <a:lnTo>
                    <a:pt x="0" y="6553781"/>
                  </a:lnTo>
                  <a:close/>
                </a:path>
              </a:pathLst>
            </a:custGeom>
            <a:solidFill>
              <a:srgbClr val="CA1237"/>
            </a:solidFill>
          </p:spPr>
        </p:sp>
        <p:sp>
          <p:nvSpPr>
            <p:cNvPr id="15" name="TextBox 15"/>
            <p:cNvSpPr txBox="1"/>
            <p:nvPr/>
          </p:nvSpPr>
          <p:spPr>
            <a:xfrm>
              <a:off x="0" y="-28575"/>
              <a:ext cx="812800" cy="841375"/>
            </a:xfrm>
            <a:prstGeom prst="rect">
              <a:avLst/>
            </a:prstGeom>
          </p:spPr>
          <p:txBody>
            <a:bodyPr lIns="33867" tIns="33867" rIns="33867" bIns="33867" rtlCol="0" anchor="ctr"/>
            <a:lstStyle/>
            <a:p>
              <a:pPr algn="ctr">
                <a:lnSpc>
                  <a:spcPts val="1307"/>
                </a:lnSpc>
                <a:spcBef>
                  <a:spcPct val="0"/>
                </a:spcBef>
              </a:pPr>
              <a:endParaRPr sz="800"/>
            </a:p>
          </p:txBody>
        </p:sp>
      </p:grpSp>
      <p:sp>
        <p:nvSpPr>
          <p:cNvPr id="16" name="Freeform 16"/>
          <p:cNvSpPr/>
          <p:nvPr/>
        </p:nvSpPr>
        <p:spPr>
          <a:xfrm>
            <a:off x="3190161" y="5214324"/>
            <a:ext cx="2829981" cy="1853007"/>
          </a:xfrm>
          <a:custGeom>
            <a:avLst/>
            <a:gdLst/>
            <a:ahLst/>
            <a:cxnLst/>
            <a:rect l="l" t="t" r="r" b="b"/>
            <a:pathLst>
              <a:path w="4244971" h="2779511">
                <a:moveTo>
                  <a:pt x="0" y="0"/>
                </a:moveTo>
                <a:lnTo>
                  <a:pt x="4244971" y="0"/>
                </a:lnTo>
                <a:lnTo>
                  <a:pt x="4244971" y="2779510"/>
                </a:lnTo>
                <a:lnTo>
                  <a:pt x="0" y="2779510"/>
                </a:lnTo>
                <a:lnTo>
                  <a:pt x="0" y="0"/>
                </a:lnTo>
                <a:close/>
              </a:path>
            </a:pathLst>
          </a:custGeom>
          <a:blipFill>
            <a:blip r:embed="rId5"/>
            <a:stretch>
              <a:fillRect t="-23508" b="-29215"/>
            </a:stretch>
          </a:blipFill>
        </p:spPr>
      </p:sp>
      <p:sp>
        <p:nvSpPr>
          <p:cNvPr id="17" name="Freeform 17"/>
          <p:cNvSpPr/>
          <p:nvPr/>
        </p:nvSpPr>
        <p:spPr>
          <a:xfrm>
            <a:off x="6524999" y="5278945"/>
            <a:ext cx="2123701" cy="1514907"/>
          </a:xfrm>
          <a:custGeom>
            <a:avLst/>
            <a:gdLst/>
            <a:ahLst/>
            <a:cxnLst/>
            <a:rect l="l" t="t" r="r" b="b"/>
            <a:pathLst>
              <a:path w="3185552" h="2272360">
                <a:moveTo>
                  <a:pt x="0" y="0"/>
                </a:moveTo>
                <a:lnTo>
                  <a:pt x="3185551" y="0"/>
                </a:lnTo>
                <a:lnTo>
                  <a:pt x="3185551" y="2272360"/>
                </a:lnTo>
                <a:lnTo>
                  <a:pt x="0" y="2272360"/>
                </a:lnTo>
                <a:lnTo>
                  <a:pt x="0" y="0"/>
                </a:lnTo>
                <a:close/>
              </a:path>
            </a:pathLst>
          </a:custGeom>
          <a:blipFill>
            <a:blip r:embed="rId6"/>
            <a:stretch>
              <a:fillRect/>
            </a:stretch>
          </a:blipFill>
        </p:spPr>
      </p:sp>
      <p:sp>
        <p:nvSpPr>
          <p:cNvPr id="18" name="TextBox 18"/>
          <p:cNvSpPr txBox="1"/>
          <p:nvPr/>
        </p:nvSpPr>
        <p:spPr>
          <a:xfrm>
            <a:off x="3827923" y="3716332"/>
            <a:ext cx="4536155" cy="563488"/>
          </a:xfrm>
          <a:prstGeom prst="rect">
            <a:avLst/>
          </a:prstGeom>
        </p:spPr>
        <p:txBody>
          <a:bodyPr lIns="0" tIns="0" rIns="0" bIns="0" rtlCol="0" anchor="t">
            <a:spAutoFit/>
          </a:bodyPr>
          <a:lstStyle/>
          <a:p>
            <a:pPr algn="ctr">
              <a:lnSpc>
                <a:spcPts val="1595"/>
              </a:lnSpc>
            </a:pPr>
            <a:r>
              <a:rPr lang="en-US" sz="1399" spc="43">
                <a:solidFill>
                  <a:srgbClr val="FFFFFF"/>
                </a:solidFill>
                <a:latin typeface="Calibri (MS)"/>
              </a:rPr>
              <a:t>A Toolkit to Build Confidence as a </a:t>
            </a:r>
          </a:p>
          <a:p>
            <a:pPr algn="ctr">
              <a:lnSpc>
                <a:spcPts val="1595"/>
              </a:lnSpc>
            </a:pPr>
            <a:r>
              <a:rPr lang="en-US" sz="1399" spc="43">
                <a:solidFill>
                  <a:srgbClr val="FFFFFF"/>
                </a:solidFill>
                <a:latin typeface="Calibri (MS)"/>
              </a:rPr>
              <a:t>Trusted Messenger of Health Information</a:t>
            </a:r>
          </a:p>
          <a:p>
            <a:pPr algn="ctr">
              <a:lnSpc>
                <a:spcPts val="1139"/>
              </a:lnSpc>
            </a:pPr>
            <a:endParaRPr lang="en-US" sz="1399" spc="43">
              <a:solidFill>
                <a:srgbClr val="FFFFFF"/>
              </a:solidFill>
              <a:latin typeface="Calibri (MS)"/>
            </a:endParaRPr>
          </a:p>
        </p:txBody>
      </p:sp>
    </p:spTree>
    <p:extLst>
      <p:ext uri="{BB962C8B-B14F-4D97-AF65-F5344CB8AC3E}">
        <p14:creationId xmlns:p14="http://schemas.microsoft.com/office/powerpoint/2010/main" val="416937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2815-0970-73AA-F261-03FFC6A0ACFF}"/>
              </a:ext>
            </a:extLst>
          </p:cNvPr>
          <p:cNvSpPr>
            <a:spLocks noGrp="1"/>
          </p:cNvSpPr>
          <p:nvPr>
            <p:ph type="title"/>
          </p:nvPr>
        </p:nvSpPr>
        <p:spPr>
          <a:xfrm>
            <a:off x="139971" y="610704"/>
            <a:ext cx="5455071" cy="1344845"/>
          </a:xfrm>
        </p:spPr>
        <p:txBody>
          <a:bodyPr anchor="b">
            <a:noAutofit/>
          </a:bodyPr>
          <a:lstStyle/>
          <a:p>
            <a:r>
              <a:rPr lang="en-US" sz="2400" dirty="0"/>
              <a:t>BRAIN TRUTH 2:</a:t>
            </a:r>
            <a:br>
              <a:rPr lang="en-US" sz="2400" dirty="0"/>
            </a:br>
            <a:br>
              <a:rPr lang="en-US" sz="2400" dirty="0"/>
            </a:br>
            <a:r>
              <a:rPr lang="en-US" sz="2400" dirty="0"/>
              <a:t>The brain is a contextual/cultural processor</a:t>
            </a:r>
          </a:p>
        </p:txBody>
      </p:sp>
      <p:sp>
        <p:nvSpPr>
          <p:cNvPr id="3" name="Content Placeholder 2">
            <a:extLst>
              <a:ext uri="{FF2B5EF4-FFF2-40B4-BE49-F238E27FC236}">
                <a16:creationId xmlns:a16="http://schemas.microsoft.com/office/drawing/2014/main" id="{6C794193-3A66-04A5-185A-CADFEADC64FB}"/>
              </a:ext>
            </a:extLst>
          </p:cNvPr>
          <p:cNvSpPr>
            <a:spLocks noGrp="1"/>
          </p:cNvSpPr>
          <p:nvPr>
            <p:ph idx="1"/>
          </p:nvPr>
        </p:nvSpPr>
        <p:spPr>
          <a:xfrm>
            <a:off x="235390" y="2872899"/>
            <a:ext cx="4648279" cy="3320668"/>
          </a:xfrm>
        </p:spPr>
        <p:txBody>
          <a:bodyPr>
            <a:normAutofit/>
          </a:bodyPr>
          <a:lstStyle/>
          <a:p>
            <a:r>
              <a:rPr lang="en-US" sz="2400" b="1" dirty="0"/>
              <a:t>Cultural “cues” in communication content increase the motivational relevance of the content and the context in which content is delivered determines attention and memory</a:t>
            </a:r>
          </a:p>
        </p:txBody>
      </p:sp>
      <p:pic>
        <p:nvPicPr>
          <p:cNvPr id="4098" name="Picture 2" descr="Brain Stock Photos, Royalty Free Brain Images | Depositphotos">
            <a:extLst>
              <a:ext uri="{FF2B5EF4-FFF2-40B4-BE49-F238E27FC236}">
                <a16:creationId xmlns:a16="http://schemas.microsoft.com/office/drawing/2014/main" id="{1F41C336-0C2B-4949-ECCD-FDB4025C40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0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07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8694-E298-C086-EE1D-AE978EDB05A6}"/>
              </a:ext>
            </a:extLst>
          </p:cNvPr>
          <p:cNvSpPr>
            <a:spLocks noGrp="1"/>
          </p:cNvSpPr>
          <p:nvPr>
            <p:ph type="title"/>
          </p:nvPr>
        </p:nvSpPr>
        <p:spPr>
          <a:xfrm>
            <a:off x="838200" y="138789"/>
            <a:ext cx="10515600" cy="1325563"/>
          </a:xfrm>
        </p:spPr>
        <p:txBody>
          <a:bodyPr/>
          <a:lstStyle/>
          <a:p>
            <a:r>
              <a:rPr lang="en-US" sz="4400" dirty="0"/>
              <a:t>The brain is a contextual/cultural processor</a:t>
            </a:r>
            <a:endParaRPr lang="en-US" dirty="0"/>
          </a:p>
        </p:txBody>
      </p:sp>
      <p:sp>
        <p:nvSpPr>
          <p:cNvPr id="3" name="Content Placeholder 2">
            <a:extLst>
              <a:ext uri="{FF2B5EF4-FFF2-40B4-BE49-F238E27FC236}">
                <a16:creationId xmlns:a16="http://schemas.microsoft.com/office/drawing/2014/main" id="{9FC043A2-07A6-6DCF-71E9-E0016147D7D8}"/>
              </a:ext>
            </a:extLst>
          </p:cNvPr>
          <p:cNvSpPr>
            <a:spLocks noGrp="1"/>
          </p:cNvSpPr>
          <p:nvPr>
            <p:ph idx="1"/>
          </p:nvPr>
        </p:nvSpPr>
        <p:spPr>
          <a:xfrm>
            <a:off x="838200" y="1276539"/>
            <a:ext cx="10515600" cy="5442672"/>
          </a:xfrm>
        </p:spPr>
        <p:txBody>
          <a:bodyPr>
            <a:normAutofit/>
          </a:bodyPr>
          <a:lstStyle/>
          <a:p>
            <a:r>
              <a:rPr lang="en-US" dirty="0"/>
              <a:t>The practical implication of this brain truth is that Communication professionals must focus on:</a:t>
            </a:r>
          </a:p>
          <a:p>
            <a:pPr lvl="1"/>
            <a:endParaRPr lang="en-US" dirty="0"/>
          </a:p>
          <a:p>
            <a:pPr lvl="1"/>
            <a:r>
              <a:rPr lang="en-US" b="1" i="1" u="sng" dirty="0"/>
              <a:t>Developing</a:t>
            </a:r>
            <a:r>
              <a:rPr lang="en-US" dirty="0"/>
              <a:t> content that is informed by expert understanding of the cultural background, emotional triggers, values, and pre-existing attitudes of the intended audience</a:t>
            </a:r>
          </a:p>
          <a:p>
            <a:pPr lvl="1"/>
            <a:endParaRPr lang="en-US" dirty="0"/>
          </a:p>
          <a:p>
            <a:pPr lvl="1"/>
            <a:r>
              <a:rPr lang="en-US" b="1" i="1" u="sng" dirty="0"/>
              <a:t>Designing</a:t>
            </a:r>
            <a:r>
              <a:rPr lang="en-US" dirty="0"/>
              <a:t> content with sensory elements (e.g., visuals, words, colors) that resonate with the cultural background of the intended audience and in a form (layout) that focuses attention on relevant cultural cues</a:t>
            </a:r>
          </a:p>
          <a:p>
            <a:pPr lvl="1"/>
            <a:endParaRPr lang="en-US" dirty="0"/>
          </a:p>
          <a:p>
            <a:pPr lvl="1"/>
            <a:r>
              <a:rPr lang="en-US" b="1" i="1" u="sng" dirty="0"/>
              <a:t>Delivering</a:t>
            </a:r>
            <a:r>
              <a:rPr lang="en-US" dirty="0"/>
              <a:t> content over channels/technology platforms that are culturally relevant to the intended audience and are as uncluttered as possible.</a:t>
            </a:r>
          </a:p>
        </p:txBody>
      </p:sp>
    </p:spTree>
    <p:extLst>
      <p:ext uri="{BB962C8B-B14F-4D97-AF65-F5344CB8AC3E}">
        <p14:creationId xmlns:p14="http://schemas.microsoft.com/office/powerpoint/2010/main" val="352636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2815-0970-73AA-F261-03FFC6A0ACFF}"/>
              </a:ext>
            </a:extLst>
          </p:cNvPr>
          <p:cNvSpPr>
            <a:spLocks noGrp="1"/>
          </p:cNvSpPr>
          <p:nvPr>
            <p:ph type="title"/>
          </p:nvPr>
        </p:nvSpPr>
        <p:spPr>
          <a:xfrm>
            <a:off x="139971" y="398351"/>
            <a:ext cx="5243805" cy="1292033"/>
          </a:xfrm>
        </p:spPr>
        <p:txBody>
          <a:bodyPr anchor="b">
            <a:noAutofit/>
          </a:bodyPr>
          <a:lstStyle/>
          <a:p>
            <a:r>
              <a:rPr lang="en-US" sz="2400" dirty="0"/>
              <a:t>BRAIN TRUTH 3:</a:t>
            </a:r>
            <a:br>
              <a:rPr lang="en-US" sz="2400" dirty="0"/>
            </a:br>
            <a:br>
              <a:rPr lang="en-US" sz="2400" dirty="0"/>
            </a:br>
            <a:r>
              <a:rPr lang="en-US" sz="2400" dirty="0"/>
              <a:t>The brain is a motivated/emotional processor</a:t>
            </a:r>
          </a:p>
        </p:txBody>
      </p:sp>
      <p:sp>
        <p:nvSpPr>
          <p:cNvPr id="3" name="Content Placeholder 2">
            <a:extLst>
              <a:ext uri="{FF2B5EF4-FFF2-40B4-BE49-F238E27FC236}">
                <a16:creationId xmlns:a16="http://schemas.microsoft.com/office/drawing/2014/main" id="{6C794193-3A66-04A5-185A-CADFEADC64FB}"/>
              </a:ext>
            </a:extLst>
          </p:cNvPr>
          <p:cNvSpPr>
            <a:spLocks noGrp="1"/>
          </p:cNvSpPr>
          <p:nvPr>
            <p:ph idx="1"/>
          </p:nvPr>
        </p:nvSpPr>
        <p:spPr>
          <a:xfrm>
            <a:off x="235390" y="2064190"/>
            <a:ext cx="4648279" cy="4725909"/>
          </a:xfrm>
        </p:spPr>
        <p:txBody>
          <a:bodyPr>
            <a:normAutofit/>
          </a:bodyPr>
          <a:lstStyle/>
          <a:p>
            <a:r>
              <a:rPr lang="en-US" sz="1800" b="1" dirty="0"/>
              <a:t>Raw motivations related to approach/avoid in combination with emotional responses determine how individuals will process and respond to communication content</a:t>
            </a:r>
          </a:p>
          <a:p>
            <a:pPr lvl="1"/>
            <a:endParaRPr lang="en-US" sz="1800" b="1" dirty="0"/>
          </a:p>
          <a:p>
            <a:pPr lvl="1"/>
            <a:r>
              <a:rPr lang="en-US" sz="1800" b="1" dirty="0"/>
              <a:t>These emotional processes determine how the brain will process and respond to communication content within milliseconds of exposure to the content</a:t>
            </a:r>
          </a:p>
          <a:p>
            <a:pPr lvl="1"/>
            <a:endParaRPr lang="en-US" sz="1800" b="1" dirty="0"/>
          </a:p>
          <a:p>
            <a:pPr lvl="1"/>
            <a:r>
              <a:rPr lang="en-US" sz="1800" b="1" dirty="0"/>
              <a:t>Brain friendly communication content that is intended to educate community members MUST resonate with them at an emotional/motivational level</a:t>
            </a:r>
          </a:p>
        </p:txBody>
      </p:sp>
      <p:pic>
        <p:nvPicPr>
          <p:cNvPr id="4098" name="Picture 2" descr="Brain Stock Photos, Royalty Free Brain Images | Depositphotos">
            <a:extLst>
              <a:ext uri="{FF2B5EF4-FFF2-40B4-BE49-F238E27FC236}">
                <a16:creationId xmlns:a16="http://schemas.microsoft.com/office/drawing/2014/main" id="{1F41C336-0C2B-4949-ECCD-FDB4025C40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0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99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8694-E298-C086-EE1D-AE978EDB05A6}"/>
              </a:ext>
            </a:extLst>
          </p:cNvPr>
          <p:cNvSpPr>
            <a:spLocks noGrp="1"/>
          </p:cNvSpPr>
          <p:nvPr>
            <p:ph type="title"/>
          </p:nvPr>
        </p:nvSpPr>
        <p:spPr>
          <a:xfrm>
            <a:off x="838200" y="138789"/>
            <a:ext cx="10641594" cy="1325563"/>
          </a:xfrm>
        </p:spPr>
        <p:txBody>
          <a:bodyPr/>
          <a:lstStyle/>
          <a:p>
            <a:r>
              <a:rPr lang="en-US" sz="4400" dirty="0"/>
              <a:t>The brain is a motivated/emotional processor</a:t>
            </a:r>
            <a:endParaRPr lang="en-US" dirty="0"/>
          </a:p>
        </p:txBody>
      </p:sp>
      <p:sp>
        <p:nvSpPr>
          <p:cNvPr id="3" name="Content Placeholder 2">
            <a:extLst>
              <a:ext uri="{FF2B5EF4-FFF2-40B4-BE49-F238E27FC236}">
                <a16:creationId xmlns:a16="http://schemas.microsoft.com/office/drawing/2014/main" id="{9FC043A2-07A6-6DCF-71E9-E0016147D7D8}"/>
              </a:ext>
            </a:extLst>
          </p:cNvPr>
          <p:cNvSpPr>
            <a:spLocks noGrp="1"/>
          </p:cNvSpPr>
          <p:nvPr>
            <p:ph idx="1"/>
          </p:nvPr>
        </p:nvSpPr>
        <p:spPr/>
        <p:txBody>
          <a:bodyPr>
            <a:normAutofit fontScale="92500" lnSpcReduction="10000"/>
          </a:bodyPr>
          <a:lstStyle/>
          <a:p>
            <a:r>
              <a:rPr lang="en-US" dirty="0"/>
              <a:t>The practical implication of this brain truth is that Communication professionals must focus on:</a:t>
            </a:r>
          </a:p>
          <a:p>
            <a:pPr lvl="1"/>
            <a:endParaRPr lang="en-US" dirty="0"/>
          </a:p>
          <a:p>
            <a:pPr lvl="1"/>
            <a:r>
              <a:rPr lang="en-US" b="1" i="1" u="sng" dirty="0"/>
              <a:t>Developing</a:t>
            </a:r>
            <a:r>
              <a:rPr lang="en-US" dirty="0"/>
              <a:t> content that strategically includes sensory elements that explicitly connect with current emotional triggers the intended audience feels toward the subject of the content</a:t>
            </a:r>
          </a:p>
          <a:p>
            <a:pPr lvl="1"/>
            <a:endParaRPr lang="en-US" dirty="0"/>
          </a:p>
          <a:p>
            <a:pPr lvl="1"/>
            <a:r>
              <a:rPr lang="en-US" b="1" i="1" u="sng" dirty="0"/>
              <a:t>Designing</a:t>
            </a:r>
            <a:r>
              <a:rPr lang="en-US" dirty="0"/>
              <a:t> content that strikes the best mixture of positive and negative emotional tone based on the emotional context surrounding the topic</a:t>
            </a:r>
          </a:p>
          <a:p>
            <a:pPr lvl="1"/>
            <a:endParaRPr lang="en-US" dirty="0"/>
          </a:p>
          <a:p>
            <a:pPr lvl="1"/>
            <a:r>
              <a:rPr lang="en-US" b="1" i="1" u="sng" dirty="0"/>
              <a:t>Delivering</a:t>
            </a:r>
            <a:r>
              <a:rPr lang="en-US" dirty="0"/>
              <a:t> content over channels/technology platforms that evoke a positive user experience using sources/spokespeople that have strong, positive emotional affiliations with the intended audience</a:t>
            </a:r>
          </a:p>
        </p:txBody>
      </p:sp>
    </p:spTree>
    <p:extLst>
      <p:ext uri="{BB962C8B-B14F-4D97-AF65-F5344CB8AC3E}">
        <p14:creationId xmlns:p14="http://schemas.microsoft.com/office/powerpoint/2010/main" val="497524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2815-0970-73AA-F261-03FFC6A0ACFF}"/>
              </a:ext>
            </a:extLst>
          </p:cNvPr>
          <p:cNvSpPr>
            <a:spLocks noGrp="1"/>
          </p:cNvSpPr>
          <p:nvPr>
            <p:ph type="title"/>
          </p:nvPr>
        </p:nvSpPr>
        <p:spPr>
          <a:xfrm>
            <a:off x="225315" y="2782983"/>
            <a:ext cx="5243805" cy="1292033"/>
          </a:xfrm>
        </p:spPr>
        <p:txBody>
          <a:bodyPr anchor="b">
            <a:noAutofit/>
          </a:bodyPr>
          <a:lstStyle/>
          <a:p>
            <a:r>
              <a:rPr lang="en-US" sz="3600" b="1" i="1" u="sng" dirty="0">
                <a:solidFill>
                  <a:srgbClr val="A60F2D"/>
                </a:solidFill>
              </a:rPr>
              <a:t>Brain “Truths” </a:t>
            </a:r>
            <a:r>
              <a:rPr lang="en-US" sz="3600" b="1" dirty="0"/>
              <a:t>guide applied to Neuromarketing Science leading to </a:t>
            </a:r>
            <a:r>
              <a:rPr lang="en-US" sz="3600" b="1" i="1" u="sng" dirty="0">
                <a:solidFill>
                  <a:srgbClr val="00B050"/>
                </a:solidFill>
              </a:rPr>
              <a:t>Brain Friendly </a:t>
            </a:r>
            <a:r>
              <a:rPr lang="en-US" sz="3600" b="1" dirty="0"/>
              <a:t>communication content!</a:t>
            </a:r>
          </a:p>
        </p:txBody>
      </p:sp>
      <p:pic>
        <p:nvPicPr>
          <p:cNvPr id="4098" name="Picture 2" descr="Brain Stock Photos, Royalty Free Brain Images | Depositphotos">
            <a:extLst>
              <a:ext uri="{FF2B5EF4-FFF2-40B4-BE49-F238E27FC236}">
                <a16:creationId xmlns:a16="http://schemas.microsoft.com/office/drawing/2014/main" id="{1F41C336-0C2B-4949-ECCD-FDB4025C40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0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36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C76A14-9694-BB4C-8FDB-CF3FB28D8201}"/>
              </a:ext>
            </a:extLst>
          </p:cNvPr>
          <p:cNvSpPr>
            <a:spLocks noGrp="1"/>
          </p:cNvSpPr>
          <p:nvPr>
            <p:ph type="body" sz="quarter" idx="10"/>
          </p:nvPr>
        </p:nvSpPr>
        <p:spPr>
          <a:xfrm>
            <a:off x="1037431" y="2254596"/>
            <a:ext cx="10117137" cy="2565705"/>
          </a:xfrm>
        </p:spPr>
        <p:txBody>
          <a:bodyPr vert="horz" lIns="91440" tIns="45720" rIns="91440" bIns="45720" rtlCol="0" anchor="t">
            <a:normAutofit/>
          </a:bodyPr>
          <a:lstStyle/>
          <a:p>
            <a:r>
              <a:rPr lang="en-US" sz="6600" dirty="0">
                <a:solidFill>
                  <a:schemeClr val="tx1"/>
                </a:solidFill>
                <a:latin typeface="Corbel"/>
              </a:rPr>
              <a:t>Applied Neuromarketing Science </a:t>
            </a:r>
            <a:r>
              <a:rPr lang="en-US" altLang="zh-CN" sz="6600" dirty="0">
                <a:solidFill>
                  <a:schemeClr val="tx1"/>
                </a:solidFill>
                <a:latin typeface="Corbel"/>
              </a:rPr>
              <a:t>C</a:t>
            </a:r>
            <a:r>
              <a:rPr lang="en-US" sz="6600" dirty="0">
                <a:solidFill>
                  <a:schemeClr val="tx1"/>
                </a:solidFill>
                <a:latin typeface="Corbel"/>
              </a:rPr>
              <a:t>ase Study</a:t>
            </a:r>
          </a:p>
        </p:txBody>
      </p:sp>
      <p:pic>
        <p:nvPicPr>
          <p:cNvPr id="5" name="Picture 4">
            <a:extLst>
              <a:ext uri="{FF2B5EF4-FFF2-40B4-BE49-F238E27FC236}">
                <a16:creationId xmlns:a16="http://schemas.microsoft.com/office/drawing/2014/main" id="{F2400227-E3A4-464A-8C5A-31A344B33E97}"/>
              </a:ext>
            </a:extLst>
          </p:cNvPr>
          <p:cNvPicPr>
            <a:picLocks noChangeAspect="1"/>
          </p:cNvPicPr>
          <p:nvPr/>
        </p:nvPicPr>
        <p:blipFill rotWithShape="1">
          <a:blip r:embed="rId3"/>
          <a:srcRect b="9373"/>
          <a:stretch/>
        </p:blipFill>
        <p:spPr>
          <a:xfrm>
            <a:off x="5216969" y="1004040"/>
            <a:ext cx="1758062" cy="1153534"/>
          </a:xfrm>
          <a:prstGeom prst="rect">
            <a:avLst/>
          </a:prstGeom>
        </p:spPr>
      </p:pic>
      <p:sp>
        <p:nvSpPr>
          <p:cNvPr id="3" name="Rectangle: Rounded Corners 2">
            <a:extLst>
              <a:ext uri="{FF2B5EF4-FFF2-40B4-BE49-F238E27FC236}">
                <a16:creationId xmlns:a16="http://schemas.microsoft.com/office/drawing/2014/main" id="{CA14EFE9-3CB3-B669-8DBF-E18184E9120A}"/>
              </a:ext>
            </a:extLst>
          </p:cNvPr>
          <p:cNvSpPr/>
          <p:nvPr/>
        </p:nvSpPr>
        <p:spPr>
          <a:xfrm>
            <a:off x="4370429" y="4557965"/>
            <a:ext cx="1472751" cy="1472751"/>
          </a:xfrm>
          <a:prstGeom prst="roundRect">
            <a:avLst/>
          </a:prstGeom>
          <a:blipFill dpi="0" rotWithShape="1">
            <a:blip r:embed="rId4">
              <a:extLst>
                <a:ext uri="{28A0092B-C50C-407E-A947-70E740481C1C}">
                  <a14:useLocalDpi xmlns:a14="http://schemas.microsoft.com/office/drawing/2010/main" val="0"/>
                </a:ext>
              </a:extLst>
            </a:blip>
            <a:srcRect/>
            <a:stretch>
              <a:fillRect l="-33226" t="-17930" r="-34612" b="-504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1">
            <a:extLst>
              <a:ext uri="{FF2B5EF4-FFF2-40B4-BE49-F238E27FC236}">
                <a16:creationId xmlns:a16="http://schemas.microsoft.com/office/drawing/2014/main" id="{83483254-EABF-4DBA-F79F-F714AFEA854E}"/>
              </a:ext>
            </a:extLst>
          </p:cNvPr>
          <p:cNvSpPr txBox="1"/>
          <p:nvPr/>
        </p:nvSpPr>
        <p:spPr>
          <a:xfrm>
            <a:off x="6052563" y="5101679"/>
            <a:ext cx="4897822" cy="92903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Nova"/>
                <a:ea typeface="Arial Nova" panose="020B0504020202020204" pitchFamily="34" charset="0"/>
                <a:cs typeface="Arial Nova" panose="020B0504020202020204" pitchFamily="34" charset="0"/>
              </a:rPr>
              <a:t>Di Mu</a:t>
            </a:r>
            <a:endParaRPr kumimoji="0" lang="en-US" sz="2400" b="0" i="0" u="none" strike="noStrike" kern="1200" cap="none" spc="0" normalizeH="0" baseline="0" noProof="0" dirty="0">
              <a:ln>
                <a:noFill/>
              </a:ln>
              <a:solidFill>
                <a:prstClr val="black"/>
              </a:solidFill>
              <a:effectLst/>
              <a:uLnTx/>
              <a:uFillTx/>
              <a:latin typeface="Arial Nova"/>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ova"/>
                <a:ea typeface="+mn-lt"/>
                <a:cs typeface="Calibri" panose="020F0502020204030204"/>
              </a:rPr>
              <a:t>Doctoral Candidate</a:t>
            </a:r>
            <a:br>
              <a:rPr kumimoji="0" lang="en-US" sz="1600" b="0" i="0" u="none" strike="noStrike" kern="1200" cap="none" spc="0" normalizeH="0" baseline="0" noProof="0" dirty="0">
                <a:ln>
                  <a:noFill/>
                </a:ln>
                <a:solidFill>
                  <a:prstClr val="black"/>
                </a:solidFill>
                <a:effectLst/>
                <a:uLnTx/>
                <a:uFillTx/>
                <a:latin typeface="Arial Nova"/>
                <a:ea typeface="+mn-lt"/>
                <a:cs typeface="Calibri" panose="020F0502020204030204"/>
              </a:rPr>
            </a:br>
            <a:r>
              <a:rPr kumimoji="0" lang="en-US" sz="1600" b="0" i="0" u="none" strike="noStrike" kern="1200" cap="none" spc="0" normalizeH="0" baseline="0" noProof="0" dirty="0">
                <a:ln>
                  <a:noFill/>
                </a:ln>
                <a:solidFill>
                  <a:prstClr val="black"/>
                </a:solidFill>
                <a:effectLst/>
                <a:uLnTx/>
                <a:uFillTx/>
                <a:latin typeface="Arial Nova"/>
                <a:ea typeface="+mn-lt"/>
                <a:cs typeface="Calibri" panose="020F0502020204030204"/>
              </a:rPr>
              <a:t>Research Associate at Murrow Media Mind Lab</a:t>
            </a:r>
            <a:endParaRPr kumimoji="0" lang="en-US" sz="1600" b="0" i="0" u="none" strike="noStrike" kern="1200" cap="none" spc="0" normalizeH="0" baseline="0" noProof="0" dirty="0">
              <a:ln>
                <a:noFill/>
              </a:ln>
              <a:solidFill>
                <a:prstClr val="black"/>
              </a:solidFill>
              <a:effectLst/>
              <a:uLnTx/>
              <a:uFillTx/>
              <a:latin typeface="Arial Nova"/>
              <a:ea typeface="+mn-ea"/>
              <a:cs typeface="Calibri"/>
            </a:endParaRPr>
          </a:p>
        </p:txBody>
      </p:sp>
    </p:spTree>
    <p:extLst>
      <p:ext uri="{BB962C8B-B14F-4D97-AF65-F5344CB8AC3E}">
        <p14:creationId xmlns:p14="http://schemas.microsoft.com/office/powerpoint/2010/main" val="4066120228"/>
      </p:ext>
    </p:extLst>
  </p:cSld>
  <p:clrMapOvr>
    <a:masterClrMapping/>
  </p:clrMapOvr>
  <mc:AlternateContent xmlns:mc="http://schemas.openxmlformats.org/markup-compatibility/2006" xmlns:p14="http://schemas.microsoft.com/office/powerpoint/2010/main">
    <mc:Choice Requires="p14">
      <p:transition spd="slow" p14:dur="2000" advTm="6856"/>
    </mc:Choice>
    <mc:Fallback xmlns="">
      <p:transition spd="slow" advTm="685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639D9D-FC4C-E940-8B08-FA7259CCD86E}"/>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srgbClr val="FFFFFF"/>
              </a:solidFill>
              <a:latin typeface="Calibri" panose="020F0502020204030204"/>
            </a:endParaRPr>
          </a:p>
        </p:txBody>
      </p:sp>
      <p:pic>
        <p:nvPicPr>
          <p:cNvPr id="4" name="Picture 3" descr="Shape&#10;&#10;Description automatically generated with medium confidence">
            <a:extLst>
              <a:ext uri="{FF2B5EF4-FFF2-40B4-BE49-F238E27FC236}">
                <a16:creationId xmlns:a16="http://schemas.microsoft.com/office/drawing/2014/main" id="{6C851823-471B-3F48-8195-59848A967A4C}"/>
              </a:ext>
            </a:extLst>
          </p:cNvPr>
          <p:cNvPicPr>
            <a:picLocks noChangeAspect="1"/>
          </p:cNvPicPr>
          <p:nvPr/>
        </p:nvPicPr>
        <p:blipFill rotWithShape="1">
          <a:blip r:embed="rId3"/>
          <a:srcRect t="-2545" r="2319" b="2320"/>
          <a:stretch/>
        </p:blipFill>
        <p:spPr>
          <a:xfrm>
            <a:off x="0" y="-178676"/>
            <a:ext cx="12192000" cy="7036676"/>
          </a:xfrm>
          <a:prstGeom prst="rect">
            <a:avLst/>
          </a:prstGeom>
        </p:spPr>
      </p:pic>
      <p:pic>
        <p:nvPicPr>
          <p:cNvPr id="6" name="Picture 5">
            <a:extLst>
              <a:ext uri="{FF2B5EF4-FFF2-40B4-BE49-F238E27FC236}">
                <a16:creationId xmlns:a16="http://schemas.microsoft.com/office/drawing/2014/main" id="{E7B70816-7DB1-9944-9BBB-77B9182A6131}"/>
              </a:ext>
            </a:extLst>
          </p:cNvPr>
          <p:cNvPicPr>
            <a:picLocks noChangeAspect="1"/>
          </p:cNvPicPr>
          <p:nvPr/>
        </p:nvPicPr>
        <p:blipFill>
          <a:blip r:embed="rId4"/>
          <a:stretch>
            <a:fillRect/>
          </a:stretch>
        </p:blipFill>
        <p:spPr>
          <a:xfrm>
            <a:off x="4856068" y="2262857"/>
            <a:ext cx="2013269" cy="1998132"/>
          </a:xfrm>
          <a:prstGeom prst="rect">
            <a:avLst/>
          </a:prstGeom>
        </p:spPr>
      </p:pic>
    </p:spTree>
    <p:extLst>
      <p:ext uri="{BB962C8B-B14F-4D97-AF65-F5344CB8AC3E}">
        <p14:creationId xmlns:p14="http://schemas.microsoft.com/office/powerpoint/2010/main" val="203832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noFill/>
                <a:effectLst/>
                <a:uLnTx/>
                <a:uFillTx/>
                <a:latin typeface="Arial" panose="020B0604020202020204"/>
                <a:ea typeface="+mn-ea"/>
                <a:cs typeface="+mn-cs"/>
              </a:rPr>
              <a:t>          </a:t>
            </a:r>
          </a:p>
        </p:txBody>
      </p:sp>
      <p:grpSp>
        <p:nvGrpSpPr>
          <p:cNvPr id="28" name="Group 27">
            <a:extLst>
              <a:ext uri="{FF2B5EF4-FFF2-40B4-BE49-F238E27FC236}">
                <a16:creationId xmlns:a16="http://schemas.microsoft.com/office/drawing/2014/main" id="{8D5A29E2-3B53-7D2F-F253-E8E40AAE93A5}"/>
              </a:ext>
            </a:extLst>
          </p:cNvPr>
          <p:cNvGrpSpPr/>
          <p:nvPr/>
        </p:nvGrpSpPr>
        <p:grpSpPr>
          <a:xfrm>
            <a:off x="915542" y="719666"/>
            <a:ext cx="9621820" cy="5418667"/>
            <a:chOff x="2007707" y="719666"/>
            <a:chExt cx="8152293" cy="5418667"/>
          </a:xfrm>
        </p:grpSpPr>
        <p:graphicFrame>
          <p:nvGraphicFramePr>
            <p:cNvPr id="29" name="Diagram 28">
              <a:extLst>
                <a:ext uri="{FF2B5EF4-FFF2-40B4-BE49-F238E27FC236}">
                  <a16:creationId xmlns:a16="http://schemas.microsoft.com/office/drawing/2014/main" id="{FAB34857-A8C5-8C04-6C07-7FC4F7B554C8}"/>
                </a:ext>
              </a:extLst>
            </p:cNvPr>
            <p:cNvGraphicFramePr/>
            <p:nvPr>
              <p:extLst>
                <p:ext uri="{D42A27DB-BD31-4B8C-83A1-F6EECF244321}">
                  <p14:modId xmlns:p14="http://schemas.microsoft.com/office/powerpoint/2010/main" val="259671770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Box 29">
              <a:extLst>
                <a:ext uri="{FF2B5EF4-FFF2-40B4-BE49-F238E27FC236}">
                  <a16:creationId xmlns:a16="http://schemas.microsoft.com/office/drawing/2014/main" id="{0EDB958D-840A-7A7F-B8F2-53A8E31FEBE0}"/>
                </a:ext>
              </a:extLst>
            </p:cNvPr>
            <p:cNvSpPr txBox="1"/>
            <p:nvPr/>
          </p:nvSpPr>
          <p:spPr>
            <a:xfrm>
              <a:off x="2007707" y="1451545"/>
              <a:ext cx="13550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pitchFamily="34" charset="0"/>
                  <a:ea typeface="Calibri" panose="020F0502020204030204" pitchFamily="34" charset="0"/>
                  <a:cs typeface="Calibri" panose="020F0502020204030204" pitchFamily="34" charset="0"/>
                </a:rPr>
                <a:t>Motivational Interviewing</a:t>
              </a: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5" name="Picture 2">
            <a:extLst>
              <a:ext uri="{FF2B5EF4-FFF2-40B4-BE49-F238E27FC236}">
                <a16:creationId xmlns:a16="http://schemas.microsoft.com/office/drawing/2014/main" id="{05197F21-E74B-0E63-7481-DCB2F06FEF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77660" y="5474398"/>
            <a:ext cx="1556285" cy="111904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picture containing text, sign&#10;&#10;Description automatically generated">
            <a:extLst>
              <a:ext uri="{FF2B5EF4-FFF2-40B4-BE49-F238E27FC236}">
                <a16:creationId xmlns:a16="http://schemas.microsoft.com/office/drawing/2014/main" id="{B27DA3D9-BB56-0941-5B78-3D6836F1110F}"/>
              </a:ext>
            </a:extLst>
          </p:cNvPr>
          <p:cNvPicPr>
            <a:picLocks noChangeAspect="1"/>
          </p:cNvPicPr>
          <p:nvPr/>
        </p:nvPicPr>
        <p:blipFill>
          <a:blip r:embed="rId10"/>
          <a:stretch>
            <a:fillRect/>
          </a:stretch>
        </p:blipFill>
        <p:spPr>
          <a:xfrm>
            <a:off x="6416002" y="5866403"/>
            <a:ext cx="3450064" cy="681387"/>
          </a:xfrm>
          <a:prstGeom prst="rect">
            <a:avLst/>
          </a:prstGeom>
        </p:spPr>
      </p:pic>
      <p:sp>
        <p:nvSpPr>
          <p:cNvPr id="3" name="TextBox 2">
            <a:extLst>
              <a:ext uri="{FF2B5EF4-FFF2-40B4-BE49-F238E27FC236}">
                <a16:creationId xmlns:a16="http://schemas.microsoft.com/office/drawing/2014/main" id="{3257FE1C-A57C-F7D0-EADC-6082BD8F8F4B}"/>
              </a:ext>
            </a:extLst>
          </p:cNvPr>
          <p:cNvSpPr txBox="1"/>
          <p:nvPr/>
        </p:nvSpPr>
        <p:spPr>
          <a:xfrm>
            <a:off x="1246935" y="2986972"/>
            <a:ext cx="17963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pitchFamily="34" charset="0"/>
                <a:ea typeface="Calibri" panose="020F0502020204030204" pitchFamily="34" charset="0"/>
                <a:cs typeface="Calibri" panose="020F0502020204030204" pitchFamily="34" charset="0"/>
              </a:rPr>
              <a:t>Science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Media</a:t>
            </a:r>
            <a:endParaRPr lang="en-US" sz="16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Literacy</a:t>
            </a:r>
          </a:p>
        </p:txBody>
      </p:sp>
      <p:sp>
        <p:nvSpPr>
          <p:cNvPr id="4" name="TextBox 3">
            <a:extLst>
              <a:ext uri="{FF2B5EF4-FFF2-40B4-BE49-F238E27FC236}">
                <a16:creationId xmlns:a16="http://schemas.microsoft.com/office/drawing/2014/main" id="{984B5893-C18A-7A74-0EFB-618FF58445F7}"/>
              </a:ext>
            </a:extLst>
          </p:cNvPr>
          <p:cNvSpPr txBox="1"/>
          <p:nvPr/>
        </p:nvSpPr>
        <p:spPr>
          <a:xfrm>
            <a:off x="816988" y="4685763"/>
            <a:ext cx="179637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pitchFamily="34" charset="0"/>
                <a:ea typeface="Calibri" panose="020F0502020204030204" pitchFamily="34" charset="0"/>
                <a:cs typeface="Calibri" panose="020F0502020204030204" pitchFamily="34" charset="0"/>
              </a:rPr>
              <a:t>Neuro-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pitchFamily="34" charset="0"/>
                <a:ea typeface="Calibri" panose="020F0502020204030204" pitchFamily="34" charset="0"/>
                <a:cs typeface="Calibri" panose="020F0502020204030204" pitchFamily="34" charset="0"/>
              </a:rPr>
              <a:t>marketing</a:t>
            </a: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0AE11E1-2F36-ADBB-E08F-5958CB583F11}"/>
              </a:ext>
            </a:extLst>
          </p:cNvPr>
          <p:cNvSpPr txBox="1"/>
          <p:nvPr/>
        </p:nvSpPr>
        <p:spPr>
          <a:xfrm>
            <a:off x="435583" y="105654"/>
            <a:ext cx="11459995" cy="923330"/>
          </a:xfrm>
          <a:prstGeom prst="rect">
            <a:avLst/>
          </a:prstGeom>
          <a:noFill/>
        </p:spPr>
        <p:txBody>
          <a:bodyPr wrap="square" lIns="91440" tIns="45720" rIns="91440" bIns="45720" rtlCol="0" anchor="t">
            <a:spAutoFit/>
          </a:bodyPr>
          <a:lstStyle/>
          <a:p>
            <a:pPr algn="ctr">
              <a:defRPr/>
            </a:pPr>
            <a:r>
              <a:rPr lang="en-US" sz="5400" b="1" dirty="0">
                <a:solidFill>
                  <a:srgbClr val="A60F2D"/>
                </a:solidFill>
                <a:latin typeface="Calibri"/>
                <a:ea typeface="Calibri" panose="020F0502020204030204" pitchFamily="34" charset="0"/>
                <a:cs typeface="Calibri"/>
              </a:rPr>
              <a:t>Toolkit Workshops &amp; Learning Modules</a:t>
            </a:r>
            <a:endParaRPr kumimoji="0" lang="en-US" sz="5400" b="1" i="0" u="none" strike="noStrike" kern="1200" cap="none" spc="0" normalizeH="0" baseline="0" noProof="0" dirty="0">
              <a:ln>
                <a:noFill/>
              </a:ln>
              <a:solidFill>
                <a:srgbClr val="A60F2D"/>
              </a:solidFill>
              <a:effectLst/>
              <a:uLnTx/>
              <a:uFillTx/>
              <a:latin typeface="Calibri"/>
              <a:ea typeface="Calibri" panose="020F0502020204030204" pitchFamily="34" charset="0"/>
              <a:cs typeface="Calibri"/>
            </a:endParaRPr>
          </a:p>
        </p:txBody>
      </p:sp>
    </p:spTree>
    <p:extLst>
      <p:ext uri="{BB962C8B-B14F-4D97-AF65-F5344CB8AC3E}">
        <p14:creationId xmlns:p14="http://schemas.microsoft.com/office/powerpoint/2010/main" val="359343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C76A14-9694-BB4C-8FDB-CF3FB28D8201}"/>
              </a:ext>
            </a:extLst>
          </p:cNvPr>
          <p:cNvSpPr>
            <a:spLocks noGrp="1"/>
          </p:cNvSpPr>
          <p:nvPr>
            <p:ph type="body" sz="quarter" idx="10"/>
          </p:nvPr>
        </p:nvSpPr>
        <p:spPr>
          <a:xfrm>
            <a:off x="1037431" y="2794571"/>
            <a:ext cx="10117137" cy="3569653"/>
          </a:xfrm>
        </p:spPr>
        <p:txBody>
          <a:bodyPr vert="horz" lIns="91440" tIns="45720" rIns="91440" bIns="45720" rtlCol="0" anchor="t">
            <a:normAutofit fontScale="85000" lnSpcReduction="20000"/>
          </a:bodyPr>
          <a:lstStyle/>
          <a:p>
            <a:r>
              <a:rPr lang="en-US" sz="6600" u="sng" dirty="0">
                <a:solidFill>
                  <a:schemeClr val="tx1"/>
                </a:solidFill>
                <a:latin typeface="Corbel"/>
              </a:rPr>
              <a:t>Neuromarketing Part 2</a:t>
            </a:r>
            <a:r>
              <a:rPr lang="en-US" sz="6600" dirty="0">
                <a:solidFill>
                  <a:schemeClr val="tx1"/>
                </a:solidFill>
                <a:latin typeface="Corbel"/>
              </a:rPr>
              <a:t> </a:t>
            </a:r>
          </a:p>
          <a:p>
            <a:r>
              <a:rPr lang="en-US" sz="6600" dirty="0">
                <a:solidFill>
                  <a:schemeClr val="tx1"/>
                </a:solidFill>
                <a:latin typeface="Corbel"/>
              </a:rPr>
              <a:t>Applied Neuromarketing:</a:t>
            </a:r>
          </a:p>
          <a:p>
            <a:r>
              <a:rPr lang="en-US" sz="6600" dirty="0">
                <a:solidFill>
                  <a:schemeClr val="tx1"/>
                </a:solidFill>
                <a:latin typeface="Corbel"/>
              </a:rPr>
              <a:t>Understanding the </a:t>
            </a:r>
          </a:p>
          <a:p>
            <a:r>
              <a:rPr lang="en-US" sz="6600" dirty="0">
                <a:solidFill>
                  <a:schemeClr val="tx1"/>
                </a:solidFill>
                <a:latin typeface="Corbel"/>
              </a:rPr>
              <a:t>Human Brain</a:t>
            </a:r>
          </a:p>
        </p:txBody>
      </p:sp>
      <p:pic>
        <p:nvPicPr>
          <p:cNvPr id="5" name="Picture 4">
            <a:extLst>
              <a:ext uri="{FF2B5EF4-FFF2-40B4-BE49-F238E27FC236}">
                <a16:creationId xmlns:a16="http://schemas.microsoft.com/office/drawing/2014/main" id="{F2400227-E3A4-464A-8C5A-31A344B33E97}"/>
              </a:ext>
            </a:extLst>
          </p:cNvPr>
          <p:cNvPicPr>
            <a:picLocks noChangeAspect="1"/>
          </p:cNvPicPr>
          <p:nvPr/>
        </p:nvPicPr>
        <p:blipFill rotWithShape="1">
          <a:blip r:embed="rId3"/>
          <a:srcRect b="9373"/>
          <a:stretch/>
        </p:blipFill>
        <p:spPr>
          <a:xfrm>
            <a:off x="5216969" y="1004040"/>
            <a:ext cx="1758062" cy="1153534"/>
          </a:xfrm>
          <a:prstGeom prst="rect">
            <a:avLst/>
          </a:prstGeom>
        </p:spPr>
      </p:pic>
    </p:spTree>
    <p:extLst>
      <p:ext uri="{BB962C8B-B14F-4D97-AF65-F5344CB8AC3E}">
        <p14:creationId xmlns:p14="http://schemas.microsoft.com/office/powerpoint/2010/main" val="3676337793"/>
      </p:ext>
    </p:extLst>
  </p:cSld>
  <p:clrMapOvr>
    <a:masterClrMapping/>
  </p:clrMapOvr>
  <mc:AlternateContent xmlns:mc="http://schemas.openxmlformats.org/markup-compatibility/2006" xmlns:p14="http://schemas.microsoft.com/office/powerpoint/2010/main">
    <mc:Choice Requires="p14">
      <p:transition spd="slow" p14:dur="2000" advTm="6856"/>
    </mc:Choice>
    <mc:Fallback xmlns="">
      <p:transition spd="slow" advTm="685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685800" y="489355"/>
            <a:ext cx="9686109" cy="615553"/>
          </a:xfrm>
          <a:prstGeom prst="rect">
            <a:avLst/>
          </a:prstGeom>
        </p:spPr>
        <p:txBody>
          <a:bodyPr wrap="square" lIns="0" tIns="0" rIns="0" bIns="0" rtlCol="0" anchor="t">
            <a:spAutoFit/>
          </a:bodyPr>
          <a:lstStyle/>
          <a:p>
            <a:pPr>
              <a:lnSpc>
                <a:spcPts val="4840"/>
              </a:lnSpc>
            </a:pPr>
            <a:r>
              <a:rPr lang="en-US" sz="4400" b="1" dirty="0">
                <a:solidFill>
                  <a:srgbClr val="A60F2D"/>
                </a:solidFill>
                <a:latin typeface="+mj-lt"/>
              </a:rPr>
              <a:t>Neuromarketing toolkit authors:</a:t>
            </a:r>
          </a:p>
        </p:txBody>
      </p:sp>
      <p:sp>
        <p:nvSpPr>
          <p:cNvPr id="9" name="TextBox 9"/>
          <p:cNvSpPr txBox="1"/>
          <p:nvPr/>
        </p:nvSpPr>
        <p:spPr>
          <a:xfrm>
            <a:off x="685800" y="1465446"/>
            <a:ext cx="4267199" cy="4667945"/>
          </a:xfrm>
          <a:prstGeom prst="rect">
            <a:avLst/>
          </a:prstGeom>
        </p:spPr>
        <p:txBody>
          <a:bodyPr wrap="square" lIns="0" tIns="0" rIns="0" bIns="0" rtlCol="0" anchor="t">
            <a:spAutoFit/>
          </a:bodyPr>
          <a:lstStyle/>
          <a:p>
            <a:pPr>
              <a:lnSpc>
                <a:spcPts val="2787"/>
              </a:lnSpc>
            </a:pPr>
            <a:r>
              <a:rPr lang="en-US" sz="2533" spc="11" dirty="0">
                <a:solidFill>
                  <a:srgbClr val="000000"/>
                </a:solidFill>
                <a:latin typeface="Arial" panose="020B0604020202020204" pitchFamily="34" charset="0"/>
                <a:cs typeface="Arial" panose="020B0604020202020204" pitchFamily="34" charset="0"/>
              </a:rPr>
              <a:t>Paul Bolls, PhD</a:t>
            </a:r>
          </a:p>
          <a:p>
            <a:pPr>
              <a:lnSpc>
                <a:spcPts val="2787"/>
              </a:lnSpc>
            </a:pPr>
            <a:endParaRPr lang="en-US" sz="2533" spc="11" dirty="0">
              <a:solidFill>
                <a:srgbClr val="000000"/>
              </a:solidFill>
              <a:latin typeface="Arial" panose="020B0604020202020204" pitchFamily="34" charset="0"/>
              <a:cs typeface="Arial" panose="020B0604020202020204" pitchFamily="34" charset="0"/>
            </a:endParaRPr>
          </a:p>
          <a:p>
            <a:pPr>
              <a:lnSpc>
                <a:spcPts val="2787"/>
              </a:lnSpc>
            </a:pPr>
            <a:r>
              <a:rPr lang="en-US" sz="2533" spc="11" dirty="0">
                <a:solidFill>
                  <a:srgbClr val="000000"/>
                </a:solidFill>
                <a:latin typeface="Arial" panose="020B0604020202020204" pitchFamily="34" charset="0"/>
                <a:cs typeface="Arial" panose="020B0604020202020204" pitchFamily="34" charset="0"/>
              </a:rPr>
              <a:t>Co-Director,</a:t>
            </a:r>
          </a:p>
          <a:p>
            <a:pPr>
              <a:lnSpc>
                <a:spcPts val="2787"/>
              </a:lnSpc>
            </a:pPr>
            <a:r>
              <a:rPr lang="en-US" sz="2533" spc="11" dirty="0">
                <a:solidFill>
                  <a:srgbClr val="000000"/>
                </a:solidFill>
                <a:latin typeface="Arial" panose="020B0604020202020204" pitchFamily="34" charset="0"/>
                <a:cs typeface="Arial" panose="020B0604020202020204" pitchFamily="34" charset="0"/>
              </a:rPr>
              <a:t>Murrow Media Mind Lab</a:t>
            </a:r>
          </a:p>
          <a:p>
            <a:pPr>
              <a:lnSpc>
                <a:spcPts val="2787"/>
              </a:lnSpc>
            </a:pPr>
            <a:endParaRPr lang="en-US" sz="2533" spc="11" dirty="0">
              <a:solidFill>
                <a:srgbClr val="000000"/>
              </a:solidFill>
              <a:latin typeface="Arial" panose="020B0604020202020204" pitchFamily="34" charset="0"/>
              <a:cs typeface="Arial" panose="020B0604020202020204" pitchFamily="34" charset="0"/>
            </a:endParaRPr>
          </a:p>
          <a:p>
            <a:pPr>
              <a:lnSpc>
                <a:spcPts val="2787"/>
              </a:lnSpc>
            </a:pPr>
            <a:endParaRPr lang="en-US" sz="2533" spc="11" dirty="0">
              <a:solidFill>
                <a:srgbClr val="000000"/>
              </a:solidFill>
              <a:latin typeface="Arial" panose="020B0604020202020204" pitchFamily="34" charset="0"/>
              <a:cs typeface="Arial" panose="020B0604020202020204" pitchFamily="34" charset="0"/>
            </a:endParaRPr>
          </a:p>
          <a:p>
            <a:pPr>
              <a:lnSpc>
                <a:spcPts val="2787"/>
              </a:lnSpc>
            </a:pPr>
            <a:endParaRPr lang="en-US" sz="2533" spc="11" dirty="0">
              <a:solidFill>
                <a:srgbClr val="000000"/>
              </a:solidFill>
              <a:latin typeface="Arial" panose="020B0604020202020204" pitchFamily="34" charset="0"/>
              <a:cs typeface="Arial" panose="020B0604020202020204" pitchFamily="34" charset="0"/>
            </a:endParaRPr>
          </a:p>
          <a:p>
            <a:pPr>
              <a:lnSpc>
                <a:spcPts val="2787"/>
              </a:lnSpc>
            </a:pPr>
            <a:endParaRPr lang="en-US" sz="2533" spc="11" dirty="0">
              <a:solidFill>
                <a:srgbClr val="000000"/>
              </a:solidFill>
              <a:latin typeface="Arial" panose="020B0604020202020204" pitchFamily="34" charset="0"/>
              <a:cs typeface="Arial" panose="020B0604020202020204" pitchFamily="34" charset="0"/>
            </a:endParaRPr>
          </a:p>
          <a:p>
            <a:pPr>
              <a:lnSpc>
                <a:spcPts val="2787"/>
              </a:lnSpc>
            </a:pPr>
            <a:r>
              <a:rPr lang="en-US" sz="2533" spc="11" dirty="0">
                <a:solidFill>
                  <a:srgbClr val="000000"/>
                </a:solidFill>
                <a:latin typeface="Arial" panose="020B0604020202020204" pitchFamily="34" charset="0"/>
                <a:cs typeface="Arial" panose="020B0604020202020204" pitchFamily="34" charset="0"/>
              </a:rPr>
              <a:t>Di Mu</a:t>
            </a:r>
          </a:p>
          <a:p>
            <a:pPr>
              <a:lnSpc>
                <a:spcPts val="2787"/>
              </a:lnSpc>
            </a:pPr>
            <a:endParaRPr lang="en-US" sz="2533" spc="11" dirty="0">
              <a:solidFill>
                <a:srgbClr val="000000"/>
              </a:solidFill>
              <a:latin typeface="Arial" panose="020B0604020202020204" pitchFamily="34" charset="0"/>
              <a:cs typeface="Arial" panose="020B0604020202020204" pitchFamily="34" charset="0"/>
            </a:endParaRPr>
          </a:p>
          <a:p>
            <a:pPr>
              <a:lnSpc>
                <a:spcPts val="2787"/>
              </a:lnSpc>
            </a:pPr>
            <a:r>
              <a:rPr lang="en-US" sz="2533" spc="11" dirty="0">
                <a:solidFill>
                  <a:srgbClr val="000000"/>
                </a:solidFill>
                <a:latin typeface="Arial" panose="020B0604020202020204" pitchFamily="34" charset="0"/>
                <a:cs typeface="Arial" panose="020B0604020202020204" pitchFamily="34" charset="0"/>
              </a:rPr>
              <a:t>Doctoral Candidate,</a:t>
            </a:r>
          </a:p>
          <a:p>
            <a:pPr>
              <a:lnSpc>
                <a:spcPts val="2787"/>
              </a:lnSpc>
            </a:pPr>
            <a:r>
              <a:rPr lang="en-US" sz="2533" spc="11" dirty="0">
                <a:solidFill>
                  <a:srgbClr val="000000"/>
                </a:solidFill>
                <a:latin typeface="Arial" panose="020B0604020202020204" pitchFamily="34" charset="0"/>
                <a:cs typeface="Arial" panose="020B0604020202020204" pitchFamily="34" charset="0"/>
              </a:rPr>
              <a:t>Research Associate,</a:t>
            </a:r>
          </a:p>
          <a:p>
            <a:pPr>
              <a:lnSpc>
                <a:spcPts val="2787"/>
              </a:lnSpc>
            </a:pPr>
            <a:r>
              <a:rPr lang="en-US" sz="2533" spc="11" dirty="0">
                <a:solidFill>
                  <a:srgbClr val="000000"/>
                </a:solidFill>
                <a:latin typeface="Arial" panose="020B0604020202020204" pitchFamily="34" charset="0"/>
                <a:cs typeface="Arial" panose="020B0604020202020204" pitchFamily="34" charset="0"/>
              </a:rPr>
              <a:t>Murrow Media Mind Lab</a:t>
            </a:r>
          </a:p>
        </p:txBody>
      </p:sp>
      <p:sp>
        <p:nvSpPr>
          <p:cNvPr id="2" name="Rectangle: Rounded Corners 1">
            <a:extLst>
              <a:ext uri="{FF2B5EF4-FFF2-40B4-BE49-F238E27FC236}">
                <a16:creationId xmlns:a16="http://schemas.microsoft.com/office/drawing/2014/main" id="{405E9EB5-22FA-D825-7AA4-8189EE49FFBE}"/>
              </a:ext>
            </a:extLst>
          </p:cNvPr>
          <p:cNvSpPr/>
          <p:nvPr/>
        </p:nvSpPr>
        <p:spPr>
          <a:xfrm>
            <a:off x="5935556" y="1154227"/>
            <a:ext cx="2279904" cy="2505431"/>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B2043AB8-64AD-227C-B2B3-CA72D0B33F53}"/>
              </a:ext>
            </a:extLst>
          </p:cNvPr>
          <p:cNvSpPr/>
          <p:nvPr/>
        </p:nvSpPr>
        <p:spPr>
          <a:xfrm>
            <a:off x="5935556" y="4199593"/>
            <a:ext cx="2279904" cy="2169052"/>
          </a:xfrm>
          <a:prstGeom prst="roundRect">
            <a:avLst/>
          </a:prstGeom>
          <a:blipFill dpi="0" rotWithShape="1">
            <a:blip r:embed="rId4">
              <a:extLst>
                <a:ext uri="{28A0092B-C50C-407E-A947-70E740481C1C}">
                  <a14:useLocalDpi xmlns:a14="http://schemas.microsoft.com/office/drawing/2010/main" val="0"/>
                </a:ext>
              </a:extLst>
            </a:blip>
            <a:srcRect/>
            <a:stretch>
              <a:fillRect l="-33226" t="-17930" r="-34612" b="-504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0130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CFF3-0F8C-4608-C400-47A4864270CA}"/>
              </a:ext>
            </a:extLst>
          </p:cNvPr>
          <p:cNvSpPr>
            <a:spLocks noGrp="1"/>
          </p:cNvSpPr>
          <p:nvPr>
            <p:ph type="title"/>
          </p:nvPr>
        </p:nvSpPr>
        <p:spPr/>
        <p:txBody>
          <a:bodyPr/>
          <a:lstStyle/>
          <a:p>
            <a:pPr algn="ctr"/>
            <a:r>
              <a:rPr lang="en-US" b="1" dirty="0">
                <a:solidFill>
                  <a:srgbClr val="A60F2D"/>
                </a:solidFill>
                <a:latin typeface="Corbel" panose="020B0503020204020204" pitchFamily="34" charset="0"/>
              </a:rPr>
              <a:t>This module will help you to:</a:t>
            </a:r>
          </a:p>
        </p:txBody>
      </p:sp>
      <p:sp>
        <p:nvSpPr>
          <p:cNvPr id="4" name="TextBox 4">
            <a:extLst>
              <a:ext uri="{FF2B5EF4-FFF2-40B4-BE49-F238E27FC236}">
                <a16:creationId xmlns:a16="http://schemas.microsoft.com/office/drawing/2014/main" id="{B56243D3-5544-2CCA-FC60-AB771A5E70DE}"/>
              </a:ext>
            </a:extLst>
          </p:cNvPr>
          <p:cNvSpPr txBox="1"/>
          <p:nvPr/>
        </p:nvSpPr>
        <p:spPr>
          <a:xfrm>
            <a:off x="2082072" y="2163828"/>
            <a:ext cx="1292275" cy="654025"/>
          </a:xfrm>
          <a:prstGeom prst="rect">
            <a:avLst/>
          </a:prstGeom>
        </p:spPr>
        <p:txBody>
          <a:bodyPr lIns="0" tIns="0" rIns="0" bIns="0" rtlCol="0" anchor="t">
            <a:spAutoFit/>
          </a:bodyPr>
          <a:lstStyle/>
          <a:p>
            <a:pPr>
              <a:lnSpc>
                <a:spcPts val="5134"/>
              </a:lnSpc>
            </a:pPr>
            <a:r>
              <a:rPr lang="en-US" sz="4668" dirty="0">
                <a:solidFill>
                  <a:srgbClr val="A60F2D"/>
                </a:solidFill>
                <a:latin typeface="Arial 3"/>
              </a:rPr>
              <a:t>01.</a:t>
            </a:r>
          </a:p>
        </p:txBody>
      </p:sp>
      <p:sp>
        <p:nvSpPr>
          <p:cNvPr id="5" name="TextBox 5">
            <a:extLst>
              <a:ext uri="{FF2B5EF4-FFF2-40B4-BE49-F238E27FC236}">
                <a16:creationId xmlns:a16="http://schemas.microsoft.com/office/drawing/2014/main" id="{EE13FEE1-7B0D-1C4C-9278-80083D5F1467}"/>
              </a:ext>
            </a:extLst>
          </p:cNvPr>
          <p:cNvSpPr txBox="1"/>
          <p:nvPr/>
        </p:nvSpPr>
        <p:spPr>
          <a:xfrm>
            <a:off x="2082072" y="3026084"/>
            <a:ext cx="1292275" cy="654025"/>
          </a:xfrm>
          <a:prstGeom prst="rect">
            <a:avLst/>
          </a:prstGeom>
        </p:spPr>
        <p:txBody>
          <a:bodyPr lIns="0" tIns="0" rIns="0" bIns="0" rtlCol="0" anchor="t">
            <a:spAutoFit/>
          </a:bodyPr>
          <a:lstStyle/>
          <a:p>
            <a:pPr>
              <a:lnSpc>
                <a:spcPts val="5134"/>
              </a:lnSpc>
            </a:pPr>
            <a:r>
              <a:rPr lang="en-US" sz="4668" dirty="0">
                <a:solidFill>
                  <a:srgbClr val="A60F2D"/>
                </a:solidFill>
                <a:latin typeface="Arial 3"/>
              </a:rPr>
              <a:t>02.</a:t>
            </a:r>
          </a:p>
        </p:txBody>
      </p:sp>
      <p:sp>
        <p:nvSpPr>
          <p:cNvPr id="6" name="TextBox 6">
            <a:extLst>
              <a:ext uri="{FF2B5EF4-FFF2-40B4-BE49-F238E27FC236}">
                <a16:creationId xmlns:a16="http://schemas.microsoft.com/office/drawing/2014/main" id="{CC87208F-9824-2555-49DA-6D928CEC0FB5}"/>
              </a:ext>
            </a:extLst>
          </p:cNvPr>
          <p:cNvSpPr txBox="1"/>
          <p:nvPr/>
        </p:nvSpPr>
        <p:spPr>
          <a:xfrm>
            <a:off x="3179023" y="2302896"/>
            <a:ext cx="8110769" cy="333425"/>
          </a:xfrm>
          <a:prstGeom prst="rect">
            <a:avLst/>
          </a:prstGeom>
        </p:spPr>
        <p:txBody>
          <a:bodyPr wrap="square" lIns="0" tIns="0" rIns="0" bIns="0" rtlCol="0" anchor="t">
            <a:spAutoFit/>
          </a:bodyPr>
          <a:lstStyle/>
          <a:p>
            <a:pPr>
              <a:lnSpc>
                <a:spcPts val="2567"/>
              </a:lnSpc>
            </a:pPr>
            <a:r>
              <a:rPr lang="en-US" sz="2400" b="1" dirty="0">
                <a:solidFill>
                  <a:srgbClr val="000000"/>
                </a:solidFill>
                <a:latin typeface="Arial"/>
                <a:cs typeface="Arial"/>
              </a:rPr>
              <a:t>Gain an understanding of the human brain, the MIND </a:t>
            </a:r>
          </a:p>
        </p:txBody>
      </p:sp>
      <p:sp>
        <p:nvSpPr>
          <p:cNvPr id="7" name="TextBox 9">
            <a:extLst>
              <a:ext uri="{FF2B5EF4-FFF2-40B4-BE49-F238E27FC236}">
                <a16:creationId xmlns:a16="http://schemas.microsoft.com/office/drawing/2014/main" id="{0BC7898E-C6DF-35DC-5471-6F58B1C3A1E4}"/>
              </a:ext>
            </a:extLst>
          </p:cNvPr>
          <p:cNvSpPr txBox="1"/>
          <p:nvPr/>
        </p:nvSpPr>
        <p:spPr>
          <a:xfrm>
            <a:off x="2082072" y="3960214"/>
            <a:ext cx="1292275" cy="654025"/>
          </a:xfrm>
          <a:prstGeom prst="rect">
            <a:avLst/>
          </a:prstGeom>
        </p:spPr>
        <p:txBody>
          <a:bodyPr lIns="0" tIns="0" rIns="0" bIns="0" rtlCol="0" anchor="t">
            <a:spAutoFit/>
          </a:bodyPr>
          <a:lstStyle/>
          <a:p>
            <a:pPr>
              <a:lnSpc>
                <a:spcPts val="5134"/>
              </a:lnSpc>
            </a:pPr>
            <a:r>
              <a:rPr lang="en-US" sz="4668" dirty="0">
                <a:solidFill>
                  <a:srgbClr val="A60F2D"/>
                </a:solidFill>
                <a:latin typeface="Arial 3"/>
              </a:rPr>
              <a:t>03.</a:t>
            </a:r>
          </a:p>
        </p:txBody>
      </p:sp>
      <p:sp>
        <p:nvSpPr>
          <p:cNvPr id="9" name="TextBox 6">
            <a:extLst>
              <a:ext uri="{FF2B5EF4-FFF2-40B4-BE49-F238E27FC236}">
                <a16:creationId xmlns:a16="http://schemas.microsoft.com/office/drawing/2014/main" id="{540787B6-F45C-D978-0D2C-389C326FB6FA}"/>
              </a:ext>
            </a:extLst>
          </p:cNvPr>
          <p:cNvSpPr txBox="1"/>
          <p:nvPr/>
        </p:nvSpPr>
        <p:spPr>
          <a:xfrm>
            <a:off x="3179023" y="3016210"/>
            <a:ext cx="7936745" cy="333425"/>
          </a:xfrm>
          <a:prstGeom prst="rect">
            <a:avLst/>
          </a:prstGeom>
        </p:spPr>
        <p:txBody>
          <a:bodyPr wrap="square" lIns="0" tIns="0" rIns="0" bIns="0" rtlCol="0" anchor="t">
            <a:spAutoFit/>
          </a:bodyPr>
          <a:lstStyle/>
          <a:p>
            <a:pPr>
              <a:lnSpc>
                <a:spcPts val="2567"/>
              </a:lnSpc>
            </a:pPr>
            <a:r>
              <a:rPr lang="en-US" sz="2400" b="1" dirty="0">
                <a:solidFill>
                  <a:srgbClr val="000000"/>
                </a:solidFill>
                <a:latin typeface="Arial"/>
                <a:cs typeface="Arial"/>
              </a:rPr>
              <a:t>Understand brain “truths” about how the mind works</a:t>
            </a:r>
          </a:p>
        </p:txBody>
      </p:sp>
      <p:sp>
        <p:nvSpPr>
          <p:cNvPr id="10" name="TextBox 6">
            <a:extLst>
              <a:ext uri="{FF2B5EF4-FFF2-40B4-BE49-F238E27FC236}">
                <a16:creationId xmlns:a16="http://schemas.microsoft.com/office/drawing/2014/main" id="{412EC86A-D75C-FCE3-9328-6459D8D03FE8}"/>
              </a:ext>
            </a:extLst>
          </p:cNvPr>
          <p:cNvSpPr txBox="1"/>
          <p:nvPr/>
        </p:nvSpPr>
        <p:spPr>
          <a:xfrm>
            <a:off x="3179023" y="4006365"/>
            <a:ext cx="7687097" cy="666849"/>
          </a:xfrm>
          <a:prstGeom prst="rect">
            <a:avLst/>
          </a:prstGeom>
        </p:spPr>
        <p:txBody>
          <a:bodyPr wrap="square" lIns="0" tIns="0" rIns="0" bIns="0" rtlCol="0" anchor="t">
            <a:spAutoFit/>
          </a:bodyPr>
          <a:lstStyle/>
          <a:p>
            <a:pPr>
              <a:lnSpc>
                <a:spcPts val="2567"/>
              </a:lnSpc>
            </a:pPr>
            <a:r>
              <a:rPr lang="en-US" sz="2400" b="1" dirty="0">
                <a:solidFill>
                  <a:srgbClr val="000000"/>
                </a:solidFill>
                <a:latin typeface="Arial"/>
                <a:cs typeface="Arial"/>
              </a:rPr>
              <a:t>Understand basic practical implications of “brain truths” for brain friendly Communication Content</a:t>
            </a:r>
          </a:p>
        </p:txBody>
      </p:sp>
    </p:spTree>
    <p:extLst>
      <p:ext uri="{BB962C8B-B14F-4D97-AF65-F5344CB8AC3E}">
        <p14:creationId xmlns:p14="http://schemas.microsoft.com/office/powerpoint/2010/main" val="87575366"/>
      </p:ext>
    </p:extLst>
  </p:cSld>
  <p:clrMapOvr>
    <a:masterClrMapping/>
  </p:clrMapOvr>
  <mc:AlternateContent xmlns:mc="http://schemas.openxmlformats.org/markup-compatibility/2006" xmlns:p14="http://schemas.microsoft.com/office/powerpoint/2010/main">
    <mc:Choice Requires="p14">
      <p:transition spd="slow" p14:dur="2000" advTm="5287"/>
    </mc:Choice>
    <mc:Fallback xmlns="">
      <p:transition spd="slow" advTm="528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pic>
        <p:nvPicPr>
          <p:cNvPr id="4" name="Picture 2" descr="Brain Images - Free Download on Freepik">
            <a:extLst>
              <a:ext uri="{FF2B5EF4-FFF2-40B4-BE49-F238E27FC236}">
                <a16:creationId xmlns:a16="http://schemas.microsoft.com/office/drawing/2014/main" id="{DB42461B-FBA0-CFC2-952B-A4666AF72C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1" r="23585" b="7659"/>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3" name="Rectangle 105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等线"/>
              <a:cs typeface="+mn-cs"/>
            </a:endParaRPr>
          </a:p>
        </p:txBody>
      </p:sp>
      <p:sp>
        <p:nvSpPr>
          <p:cNvPr id="2" name="Title 1">
            <a:extLst>
              <a:ext uri="{FF2B5EF4-FFF2-40B4-BE49-F238E27FC236}">
                <a16:creationId xmlns:a16="http://schemas.microsoft.com/office/drawing/2014/main" id="{1762FCB6-26E2-7A06-B185-653EA0342C06}"/>
              </a:ext>
            </a:extLst>
          </p:cNvPr>
          <p:cNvSpPr>
            <a:spLocks noGrp="1"/>
          </p:cNvSpPr>
          <p:nvPr>
            <p:ph type="title" idx="4294967295"/>
          </p:nvPr>
        </p:nvSpPr>
        <p:spPr>
          <a:xfrm>
            <a:off x="481029" y="2137364"/>
            <a:ext cx="5448991" cy="2387346"/>
          </a:xfrm>
        </p:spPr>
        <p:txBody>
          <a:bodyPr vert="horz" lIns="91440" tIns="45720" rIns="91440" bIns="45720" rtlCol="0" anchor="b">
            <a:normAutofit fontScale="90000"/>
          </a:bodyPr>
          <a:lstStyle/>
          <a:p>
            <a:br>
              <a:rPr lang="en-US" sz="3400" b="1" dirty="0"/>
            </a:br>
            <a:br>
              <a:rPr lang="en-US" sz="3400" b="1" dirty="0"/>
            </a:br>
            <a:r>
              <a:rPr lang="en-US" sz="3400" b="1" dirty="0"/>
              <a:t>Understanding the Brain! Brain Truths for Brain Friendly Communication Content</a:t>
            </a:r>
            <a:br>
              <a:rPr lang="en-US" sz="3400" b="1" dirty="0"/>
            </a:br>
            <a:br>
              <a:rPr lang="en-US" sz="3400" b="1" dirty="0"/>
            </a:br>
            <a:endParaRPr lang="en-US" sz="3400" b="1" dirty="0"/>
          </a:p>
        </p:txBody>
      </p:sp>
      <p:sp>
        <p:nvSpPr>
          <p:cNvPr id="1055" name="Rectangle 105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等线"/>
              <a:cs typeface="+mn-cs"/>
            </a:endParaRPr>
          </a:p>
        </p:txBody>
      </p:sp>
      <p:sp>
        <p:nvSpPr>
          <p:cNvPr id="1057" name="Rectangle 105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等线"/>
              <a:cs typeface="+mn-cs"/>
            </a:endParaRPr>
          </a:p>
        </p:txBody>
      </p:sp>
      <p:sp>
        <p:nvSpPr>
          <p:cNvPr id="3" name="Rectangle 2">
            <a:extLst>
              <a:ext uri="{FF2B5EF4-FFF2-40B4-BE49-F238E27FC236}">
                <a16:creationId xmlns:a16="http://schemas.microsoft.com/office/drawing/2014/main" id="{26465C26-7352-D45D-E689-6836C27F76D2}"/>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
        <p:nvSpPr>
          <p:cNvPr id="5" name="TextBox 4">
            <a:extLst>
              <a:ext uri="{FF2B5EF4-FFF2-40B4-BE49-F238E27FC236}">
                <a16:creationId xmlns:a16="http://schemas.microsoft.com/office/drawing/2014/main" id="{9BD93F7F-1EDD-F6F6-C79A-0AEFE57B1745}"/>
              </a:ext>
            </a:extLst>
          </p:cNvPr>
          <p:cNvSpPr txBox="1"/>
          <p:nvPr/>
        </p:nvSpPr>
        <p:spPr>
          <a:xfrm>
            <a:off x="6612440" y="1065357"/>
            <a:ext cx="5167039"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orbel"/>
                <a:ea typeface="等线"/>
                <a:cs typeface="+mn-cs"/>
              </a:rPr>
              <a:t> </a:t>
            </a:r>
            <a:r>
              <a:rPr kumimoji="0" lang="en-US" sz="2400" b="1" i="0" u="sng" strike="noStrike" kern="1200" cap="none" spc="0" normalizeH="0" baseline="0" noProof="0" dirty="0">
                <a:ln>
                  <a:noFill/>
                </a:ln>
                <a:solidFill>
                  <a:srgbClr val="FFFF00"/>
                </a:solidFill>
                <a:effectLst/>
                <a:uLnTx/>
                <a:uFillTx/>
                <a:latin typeface="Corbel"/>
                <a:ea typeface="等线"/>
                <a:cs typeface="+mn-cs"/>
              </a:rPr>
              <a:t>“Brain Truths” can be used to help guide creative choices concerning communication content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u="sng" dirty="0">
              <a:solidFill>
                <a:srgbClr val="FFFF00"/>
              </a:solidFill>
              <a:latin typeface="Corbel"/>
              <a:ea typeface="等线"/>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orbel"/>
                <a:ea typeface="等线"/>
                <a:cs typeface="+mn-cs"/>
              </a:rPr>
              <a:t>The practical value of these “Brain Truths” comes from the fact that they are fundamental truths about the human brain.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dirty="0">
              <a:solidFill>
                <a:srgbClr val="FFFF00"/>
              </a:solidFill>
              <a:latin typeface="Corbel"/>
              <a:ea typeface="等线"/>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orbel"/>
                <a:ea typeface="等线"/>
                <a:cs typeface="+mn-cs"/>
              </a:rPr>
              <a:t>What about “Neurodiversity,” aren’t human brains </a:t>
            </a:r>
            <a:r>
              <a:rPr lang="en-US" sz="2400" b="1" dirty="0">
                <a:solidFill>
                  <a:srgbClr val="FFFF00"/>
                </a:solidFill>
                <a:latin typeface="Corbel"/>
                <a:ea typeface="等线"/>
              </a:rPr>
              <a:t>individually different?</a:t>
            </a:r>
            <a:r>
              <a:rPr kumimoji="0" lang="en-US" sz="2400" b="1" i="0" u="none" strike="noStrike" kern="1200" cap="none" spc="0" normalizeH="0" baseline="0" noProof="0" dirty="0">
                <a:ln>
                  <a:noFill/>
                </a:ln>
                <a:solidFill>
                  <a:srgbClr val="FFFF00"/>
                </a:solidFill>
                <a:effectLst/>
                <a:uLnTx/>
                <a:uFillTx/>
                <a:latin typeface="Corbel"/>
                <a:ea typeface="等线"/>
                <a:cs typeface="+mn-cs"/>
              </a:rPr>
              <a:t> </a:t>
            </a:r>
          </a:p>
        </p:txBody>
      </p:sp>
    </p:spTree>
    <p:extLst>
      <p:ext uri="{BB962C8B-B14F-4D97-AF65-F5344CB8AC3E}">
        <p14:creationId xmlns:p14="http://schemas.microsoft.com/office/powerpoint/2010/main" val="21449287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5786FD-81E9-8E7E-2BCF-1C3D4AD22F7F}"/>
              </a:ext>
            </a:extLst>
          </p:cNvPr>
          <p:cNvSpPr>
            <a:spLocks noGrp="1"/>
          </p:cNvSpPr>
          <p:nvPr>
            <p:ph idx="1"/>
          </p:nvPr>
        </p:nvSpPr>
        <p:spPr>
          <a:xfrm>
            <a:off x="207062" y="306859"/>
            <a:ext cx="4266748" cy="1841869"/>
          </a:xfrm>
        </p:spPr>
        <p:txBody>
          <a:bodyPr>
            <a:normAutofit fontScale="92500" lnSpcReduction="10000"/>
          </a:bodyPr>
          <a:lstStyle/>
          <a:p>
            <a:pPr marL="0" indent="0">
              <a:buNone/>
            </a:pPr>
            <a:r>
              <a:rPr lang="en-US" dirty="0"/>
              <a:t>Communication efforts can fail through “ignorance” of how the human mind processes AND responds to content</a:t>
            </a:r>
          </a:p>
          <a:p>
            <a:pPr marL="0" indent="0" algn="ctr">
              <a:buNone/>
            </a:pPr>
            <a:endParaRPr lang="en-US" b="1" dirty="0">
              <a:solidFill>
                <a:schemeClr val="accent6"/>
              </a:solidFill>
            </a:endParaRPr>
          </a:p>
        </p:txBody>
      </p:sp>
      <p:sp>
        <p:nvSpPr>
          <p:cNvPr id="4" name="Rectangle 3">
            <a:extLst>
              <a:ext uri="{FF2B5EF4-FFF2-40B4-BE49-F238E27FC236}">
                <a16:creationId xmlns:a16="http://schemas.microsoft.com/office/drawing/2014/main" id="{36934FDF-7011-6610-FC65-CE1FA3DA36BB}"/>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
        <p:nvSpPr>
          <p:cNvPr id="5" name="Rectangle 4">
            <a:extLst>
              <a:ext uri="{FF2B5EF4-FFF2-40B4-BE49-F238E27FC236}">
                <a16:creationId xmlns:a16="http://schemas.microsoft.com/office/drawing/2014/main" id="{1CD5C365-97CF-27AE-F063-2CAF50149851}"/>
              </a:ext>
            </a:extLst>
          </p:cNvPr>
          <p:cNvSpPr/>
          <p:nvPr/>
        </p:nvSpPr>
        <p:spPr>
          <a:xfrm>
            <a:off x="207062" y="2148729"/>
            <a:ext cx="4266748" cy="419414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sp>
        <p:nvSpPr>
          <p:cNvPr id="6" name="Cloud 5">
            <a:extLst>
              <a:ext uri="{FF2B5EF4-FFF2-40B4-BE49-F238E27FC236}">
                <a16:creationId xmlns:a16="http://schemas.microsoft.com/office/drawing/2014/main" id="{51C6CFBA-81BD-0D70-EA4F-7709A586E090}"/>
              </a:ext>
            </a:extLst>
          </p:cNvPr>
          <p:cNvSpPr/>
          <p:nvPr/>
        </p:nvSpPr>
        <p:spPr bwMode="gray">
          <a:xfrm>
            <a:off x="1032373" y="2350028"/>
            <a:ext cx="2559038" cy="1227446"/>
          </a:xfrm>
          <a:prstGeom prst="cloud">
            <a:avLst/>
          </a:prstGeom>
          <a:solidFill>
            <a:srgbClr val="FFFFFF"/>
          </a:solidFill>
          <a:ln w="12700">
            <a:noFill/>
            <a:prstDash val="lgDash"/>
            <a:round/>
            <a:headEnd/>
            <a:tailEnd/>
          </a:ln>
          <a:effectLst>
            <a:outerShdw blurRad="190500" sx="105000" sy="105000" algn="ctr" rotWithShape="0">
              <a:prstClr val="black">
                <a:alpha val="40000"/>
              </a:prstClr>
            </a:outerShdw>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itchFamily="34" charset="0"/>
                <a:ea typeface="等线"/>
                <a:cs typeface="+mn-cs"/>
              </a:rPr>
              <a:t>    </a:t>
            </a:r>
            <a:r>
              <a:rPr kumimoji="0" lang="en-US" sz="1400" b="1" i="0" u="none" strike="noStrike" kern="1200" cap="none" spc="0" normalizeH="0" baseline="0" noProof="0" dirty="0">
                <a:ln>
                  <a:noFill/>
                </a:ln>
                <a:solidFill>
                  <a:prstClr val="black"/>
                </a:solidFill>
                <a:effectLst/>
                <a:uLnTx/>
                <a:uFillTx/>
                <a:latin typeface="Century Gothic" pitchFamily="34" charset="0"/>
                <a:ea typeface="等线"/>
                <a:cs typeface="+mn-cs"/>
              </a:rPr>
              <a:t>Brain/mind treated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itchFamily="34" charset="0"/>
                <a:ea typeface="等线"/>
                <a:cs typeface="+mn-cs"/>
              </a:rPr>
              <a:t>       black box whose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itchFamily="34" charset="0"/>
                <a:ea typeface="等线"/>
                <a:cs typeface="+mn-cs"/>
              </a:rPr>
              <a:t>      activity cannot be validly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itchFamily="34" charset="0"/>
                <a:ea typeface="等线"/>
                <a:cs typeface="+mn-cs"/>
              </a:rPr>
              <a:t>        observed</a:t>
            </a:r>
            <a:endParaRPr kumimoji="0" lang="en-GB" sz="1400" b="1" i="0" u="none" strike="noStrike" kern="1200" cap="none" spc="0" normalizeH="0" baseline="0" noProof="0" dirty="0">
              <a:ln>
                <a:noFill/>
              </a:ln>
              <a:solidFill>
                <a:prstClr val="black"/>
              </a:solidFill>
              <a:effectLst/>
              <a:uLnTx/>
              <a:uFillTx/>
              <a:latin typeface="Century Gothic" pitchFamily="34" charset="0"/>
              <a:ea typeface="等线"/>
              <a:cs typeface="+mn-cs"/>
            </a:endParaRPr>
          </a:p>
        </p:txBody>
      </p:sp>
      <p:pic>
        <p:nvPicPr>
          <p:cNvPr id="7" name="7f3d68a7-0069-4f09-93cc-f52d5964dcc6" descr="4389BE6F-BE36-42BB-99ED-E0F096EE1E1A">
            <a:extLst>
              <a:ext uri="{FF2B5EF4-FFF2-40B4-BE49-F238E27FC236}">
                <a16:creationId xmlns:a16="http://schemas.microsoft.com/office/drawing/2014/main" id="{6DA515C0-7201-143D-6E7D-7F0DE1441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180" y="4460711"/>
            <a:ext cx="1196512" cy="11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3331045-50EF-EC88-73B3-B95012933DAB}"/>
              </a:ext>
            </a:extLst>
          </p:cNvPr>
          <p:cNvSpPr txBox="1"/>
          <p:nvPr/>
        </p:nvSpPr>
        <p:spPr>
          <a:xfrm>
            <a:off x="1841071" y="4225157"/>
            <a:ext cx="1587248"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FF0000"/>
                </a:solidFill>
                <a:effectLst/>
                <a:uLnTx/>
                <a:uFillTx/>
                <a:latin typeface="Corbel"/>
                <a:ea typeface="等线"/>
                <a:cs typeface="+mn-cs"/>
              </a:rPr>
              <a:t>X</a:t>
            </a:r>
          </a:p>
        </p:txBody>
      </p:sp>
      <p:sp>
        <p:nvSpPr>
          <p:cNvPr id="9" name="TextBox 8">
            <a:extLst>
              <a:ext uri="{FF2B5EF4-FFF2-40B4-BE49-F238E27FC236}">
                <a16:creationId xmlns:a16="http://schemas.microsoft.com/office/drawing/2014/main" id="{037CAF3A-B469-4B6C-57CB-E8DD717FD3D6}"/>
              </a:ext>
            </a:extLst>
          </p:cNvPr>
          <p:cNvSpPr txBox="1"/>
          <p:nvPr/>
        </p:nvSpPr>
        <p:spPr>
          <a:xfrm>
            <a:off x="3166732" y="4840710"/>
            <a:ext cx="210400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orbel"/>
                <a:ea typeface="等线"/>
                <a:cs typeface="+mn-cs"/>
              </a:rPr>
              <a:t>RESPONSE</a:t>
            </a:r>
          </a:p>
        </p:txBody>
      </p:sp>
      <p:pic>
        <p:nvPicPr>
          <p:cNvPr id="10" name="cc77ebdb-1722-4b50-bc43-1a92d7fe716f" descr="F9E00291-113D-4CCD-B753-80AAEAB0EA46">
            <a:extLst>
              <a:ext uri="{FF2B5EF4-FFF2-40B4-BE49-F238E27FC236}">
                <a16:creationId xmlns:a16="http://schemas.microsoft.com/office/drawing/2014/main" id="{3F95BF19-08EC-F9D1-9F81-37A4594A5A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39" y="4527093"/>
            <a:ext cx="892014" cy="9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301AEF3C-C9CA-A355-956D-9FD8EE4D7CF7}"/>
              </a:ext>
            </a:extLst>
          </p:cNvPr>
          <p:cNvSpPr txBox="1"/>
          <p:nvPr/>
        </p:nvSpPr>
        <p:spPr>
          <a:xfrm>
            <a:off x="6066274" y="181352"/>
            <a:ext cx="5791200" cy="20928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rbel"/>
                <a:ea typeface="等线"/>
                <a:cs typeface="+mn-cs"/>
              </a:rPr>
              <a:t>The human mind does a lot of work processing communication content… most of the work is unconscious/automatic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a:ea typeface="等线"/>
              <a:cs typeface="+mn-cs"/>
            </a:endParaRPr>
          </a:p>
        </p:txBody>
      </p:sp>
      <p:pic>
        <p:nvPicPr>
          <p:cNvPr id="14" name="Picture 3">
            <a:extLst>
              <a:ext uri="{FF2B5EF4-FFF2-40B4-BE49-F238E27FC236}">
                <a16:creationId xmlns:a16="http://schemas.microsoft.com/office/drawing/2014/main" id="{A3B83225-E527-1F17-2242-2CB4E625A3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928" y="2115970"/>
            <a:ext cx="4936543" cy="421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12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sp>
        <p:nvSpPr>
          <p:cNvPr id="2" name="Title 1">
            <a:extLst>
              <a:ext uri="{FF2B5EF4-FFF2-40B4-BE49-F238E27FC236}">
                <a16:creationId xmlns:a16="http://schemas.microsoft.com/office/drawing/2014/main" id="{404E2815-0970-73AA-F261-03FFC6A0ACFF}"/>
              </a:ext>
            </a:extLst>
          </p:cNvPr>
          <p:cNvSpPr>
            <a:spLocks noGrp="1"/>
          </p:cNvSpPr>
          <p:nvPr>
            <p:ph type="title"/>
          </p:nvPr>
        </p:nvSpPr>
        <p:spPr>
          <a:xfrm>
            <a:off x="139971" y="610704"/>
            <a:ext cx="5243805" cy="1079681"/>
          </a:xfrm>
        </p:spPr>
        <p:txBody>
          <a:bodyPr anchor="b">
            <a:normAutofit/>
          </a:bodyPr>
          <a:lstStyle/>
          <a:p>
            <a:r>
              <a:rPr lang="en-US" sz="2400" dirty="0"/>
              <a:t>BRAIN TRUTH 1:</a:t>
            </a:r>
            <a:br>
              <a:rPr lang="en-US" sz="2400" dirty="0"/>
            </a:br>
            <a:br>
              <a:rPr lang="en-US" sz="2400" dirty="0"/>
            </a:br>
            <a:r>
              <a:rPr lang="en-US" sz="2400" dirty="0"/>
              <a:t>The brain is a limited capacity processor</a:t>
            </a:r>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sp>
        <p:nvSpPr>
          <p:cNvPr id="3" name="Content Placeholder 2">
            <a:extLst>
              <a:ext uri="{FF2B5EF4-FFF2-40B4-BE49-F238E27FC236}">
                <a16:creationId xmlns:a16="http://schemas.microsoft.com/office/drawing/2014/main" id="{6C794193-3A66-04A5-185A-CADFEADC64FB}"/>
              </a:ext>
            </a:extLst>
          </p:cNvPr>
          <p:cNvSpPr>
            <a:spLocks noGrp="1"/>
          </p:cNvSpPr>
          <p:nvPr>
            <p:ph idx="1"/>
          </p:nvPr>
        </p:nvSpPr>
        <p:spPr>
          <a:xfrm>
            <a:off x="235390" y="2872899"/>
            <a:ext cx="4648279" cy="3320668"/>
          </a:xfrm>
        </p:spPr>
        <p:txBody>
          <a:bodyPr>
            <a:normAutofit/>
          </a:bodyPr>
          <a:lstStyle/>
          <a:p>
            <a:r>
              <a:rPr lang="en-US" sz="2400" b="1" dirty="0"/>
              <a:t>The overall amounts as well as number of distinct “bits” of information in communication content can overload cognitive capacity of the targeted audience causing memory for the content to suffer</a:t>
            </a:r>
          </a:p>
        </p:txBody>
      </p:sp>
      <p:pic>
        <p:nvPicPr>
          <p:cNvPr id="4098" name="Picture 2" descr="Brain Stock Photos, Royalty Free Brain Images | Depositphotos">
            <a:extLst>
              <a:ext uri="{FF2B5EF4-FFF2-40B4-BE49-F238E27FC236}">
                <a16:creationId xmlns:a16="http://schemas.microsoft.com/office/drawing/2014/main" id="{1F41C336-0C2B-4949-ECCD-FDB4025C40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0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8694-E298-C086-EE1D-AE978EDB05A6}"/>
              </a:ext>
            </a:extLst>
          </p:cNvPr>
          <p:cNvSpPr>
            <a:spLocks noGrp="1"/>
          </p:cNvSpPr>
          <p:nvPr>
            <p:ph type="title"/>
          </p:nvPr>
        </p:nvSpPr>
        <p:spPr>
          <a:xfrm>
            <a:off x="838200" y="138789"/>
            <a:ext cx="10515600" cy="1325563"/>
          </a:xfrm>
        </p:spPr>
        <p:txBody>
          <a:bodyPr/>
          <a:lstStyle/>
          <a:p>
            <a:r>
              <a:rPr lang="en-US" sz="4400" dirty="0"/>
              <a:t>The brain is a limited capacity processor</a:t>
            </a:r>
            <a:endParaRPr lang="en-US" dirty="0"/>
          </a:p>
        </p:txBody>
      </p:sp>
      <p:sp>
        <p:nvSpPr>
          <p:cNvPr id="3" name="Content Placeholder 2">
            <a:extLst>
              <a:ext uri="{FF2B5EF4-FFF2-40B4-BE49-F238E27FC236}">
                <a16:creationId xmlns:a16="http://schemas.microsoft.com/office/drawing/2014/main" id="{9FC043A2-07A6-6DCF-71E9-E0016147D7D8}"/>
              </a:ext>
            </a:extLst>
          </p:cNvPr>
          <p:cNvSpPr>
            <a:spLocks noGrp="1"/>
          </p:cNvSpPr>
          <p:nvPr>
            <p:ph idx="1"/>
          </p:nvPr>
        </p:nvSpPr>
        <p:spPr/>
        <p:txBody>
          <a:bodyPr>
            <a:normAutofit fontScale="92500"/>
          </a:bodyPr>
          <a:lstStyle/>
          <a:p>
            <a:r>
              <a:rPr lang="en-US" dirty="0"/>
              <a:t>The practical implication of this brain truth is that Communication professionals must focus on:</a:t>
            </a:r>
          </a:p>
          <a:p>
            <a:pPr lvl="1"/>
            <a:endParaRPr lang="en-US" dirty="0"/>
          </a:p>
          <a:p>
            <a:pPr lvl="1"/>
            <a:r>
              <a:rPr lang="en-US" b="1" i="1" u="sng" dirty="0"/>
              <a:t>Developing</a:t>
            </a:r>
            <a:r>
              <a:rPr lang="en-US" dirty="0"/>
              <a:t> content that highlights one central message with a maximum of two or three supporting messages communicated in a clear, uncluttered manner </a:t>
            </a:r>
          </a:p>
          <a:p>
            <a:pPr lvl="1"/>
            <a:endParaRPr lang="en-US" dirty="0"/>
          </a:p>
          <a:p>
            <a:pPr lvl="1"/>
            <a:r>
              <a:rPr lang="en-US" b="1" i="1" u="sng" dirty="0"/>
              <a:t>Designing</a:t>
            </a:r>
            <a:r>
              <a:rPr lang="en-US" dirty="0"/>
              <a:t> content to be delivered in a concise manner with as few “bits” of distinct information as possible </a:t>
            </a:r>
          </a:p>
          <a:p>
            <a:pPr lvl="1"/>
            <a:endParaRPr lang="en-US" dirty="0"/>
          </a:p>
          <a:p>
            <a:pPr lvl="1"/>
            <a:r>
              <a:rPr lang="en-US" b="1" i="1" u="sng" dirty="0"/>
              <a:t>Delivering</a:t>
            </a:r>
            <a:r>
              <a:rPr lang="en-US" dirty="0"/>
              <a:t> content in a way that makes it as easy as possible for audience members to cognitively process (pay attention and learn) the central, most valuable information in the communication content</a:t>
            </a:r>
          </a:p>
        </p:txBody>
      </p:sp>
    </p:spTree>
    <p:extLst>
      <p:ext uri="{BB962C8B-B14F-4D97-AF65-F5344CB8AC3E}">
        <p14:creationId xmlns:p14="http://schemas.microsoft.com/office/powerpoint/2010/main" val="716997699"/>
      </p:ext>
    </p:extLst>
  </p:cSld>
  <p:clrMapOvr>
    <a:masterClrMapping/>
  </p:clrMapOvr>
</p:sld>
</file>

<file path=ppt/theme/theme1.xml><?xml version="1.0" encoding="utf-8"?>
<a:theme xmlns:a="http://schemas.openxmlformats.org/drawingml/2006/main" name="WSUThemeLight">
  <a:themeElements>
    <a:clrScheme name="WSU Color">
      <a:dk1>
        <a:sysClr val="windowText" lastClr="000000"/>
      </a:dk1>
      <a:lt1>
        <a:sysClr val="window" lastClr="FFFFFF"/>
      </a:lt1>
      <a:dk2>
        <a:srgbClr val="4D4D4D"/>
      </a:dk2>
      <a:lt2>
        <a:srgbClr val="E7E6E6"/>
      </a:lt2>
      <a:accent1>
        <a:srgbClr val="A60F2D"/>
      </a:accent1>
      <a:accent2>
        <a:srgbClr val="4D4D4D"/>
      </a:accent2>
      <a:accent3>
        <a:srgbClr val="949494"/>
      </a:accent3>
      <a:accent4>
        <a:srgbClr val="EE496A"/>
      </a:accent4>
      <a:accent5>
        <a:srgbClr val="4D4D4D"/>
      </a:accent5>
      <a:accent6>
        <a:srgbClr val="AEABAB"/>
      </a:accent6>
      <a:hlink>
        <a:srgbClr val="A60F2D"/>
      </a:hlink>
      <a:folHlink>
        <a:srgbClr val="4D4D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UThemeLight" id="{05C898E0-3786-4A5B-B5B3-EBE074803E84}" vid="{62971658-B53D-4050-84B7-51C669F6E0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WSU Powerpoint">
      <a:dk1>
        <a:srgbClr val="919191"/>
      </a:dk1>
      <a:lt1>
        <a:srgbClr val="FFFFFF"/>
      </a:lt1>
      <a:dk2>
        <a:srgbClr val="EAEAEA"/>
      </a:dk2>
      <a:lt2>
        <a:srgbClr val="424242"/>
      </a:lt2>
      <a:accent1>
        <a:srgbClr val="C93446"/>
      </a:accent1>
      <a:accent2>
        <a:srgbClr val="FEFFFF"/>
      </a:accent2>
      <a:accent3>
        <a:srgbClr val="A4283F"/>
      </a:accent3>
      <a:accent4>
        <a:srgbClr val="515151"/>
      </a:accent4>
      <a:accent5>
        <a:srgbClr val="D5D5D5"/>
      </a:accent5>
      <a:accent6>
        <a:srgbClr val="FEFFFF"/>
      </a:accent6>
      <a:hlink>
        <a:srgbClr val="929292"/>
      </a:hlink>
      <a:folHlink>
        <a:srgbClr val="4242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5.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WSU Color">
      <a:dk1>
        <a:sysClr val="windowText" lastClr="000000"/>
      </a:dk1>
      <a:lt1>
        <a:sysClr val="window" lastClr="FFFFFF"/>
      </a:lt1>
      <a:dk2>
        <a:srgbClr val="4D4D4D"/>
      </a:dk2>
      <a:lt2>
        <a:srgbClr val="E7E6E6"/>
      </a:lt2>
      <a:accent1>
        <a:srgbClr val="A60F2D"/>
      </a:accent1>
      <a:accent2>
        <a:srgbClr val="4D4D4D"/>
      </a:accent2>
      <a:accent3>
        <a:srgbClr val="949494"/>
      </a:accent3>
      <a:accent4>
        <a:srgbClr val="EE496A"/>
      </a:accent4>
      <a:accent5>
        <a:srgbClr val="4D4D4D"/>
      </a:accent5>
      <a:accent6>
        <a:srgbClr val="AEABAB"/>
      </a:accent6>
      <a:hlink>
        <a:srgbClr val="A60F2D"/>
      </a:hlink>
      <a:folHlink>
        <a:srgbClr val="4D4D4D"/>
      </a:folHlink>
    </a:clrScheme>
    <a:fontScheme name="Corbel">
      <a:majorFont>
        <a:latin typeface="Corbel"/>
        <a:ea typeface="等线 Light"/>
        <a:cs typeface=""/>
      </a:majorFont>
      <a:minorFont>
        <a:latin typeface="Corbel"/>
        <a:ea typeface="等线"/>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4513</TotalTime>
  <Words>1010</Words>
  <Application>Microsoft Office PowerPoint</Application>
  <PresentationFormat>Widescreen</PresentationFormat>
  <Paragraphs>112</Paragraphs>
  <Slides>16</Slides>
  <Notes>8</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16</vt:i4>
      </vt:variant>
    </vt:vector>
  </HeadingPairs>
  <TitlesOfParts>
    <vt:vector size="33" baseType="lpstr">
      <vt:lpstr>Arial</vt:lpstr>
      <vt:lpstr>Arial 3</vt:lpstr>
      <vt:lpstr>Arial Nova</vt:lpstr>
      <vt:lpstr>Calibri</vt:lpstr>
      <vt:lpstr>Calibri (MS)</vt:lpstr>
      <vt:lpstr>Calibri (MS) Bold</vt:lpstr>
      <vt:lpstr>Calibri Light</vt:lpstr>
      <vt:lpstr>Century Gothic</vt:lpstr>
      <vt:lpstr>Corbel</vt:lpstr>
      <vt:lpstr>Lucida Sans</vt:lpstr>
      <vt:lpstr>WSUThemeLight</vt:lpstr>
      <vt:lpstr>Office Theme</vt:lpstr>
      <vt:lpstr>1_Office Theme</vt:lpstr>
      <vt:lpstr>Office Theme</vt:lpstr>
      <vt:lpstr>Default Design</vt:lpstr>
      <vt:lpstr>3_Office Theme</vt:lpstr>
      <vt:lpstr>2_Office Theme</vt:lpstr>
      <vt:lpstr>PowerPoint Presentation</vt:lpstr>
      <vt:lpstr>PowerPoint Presentation</vt:lpstr>
      <vt:lpstr>PowerPoint Presentation</vt:lpstr>
      <vt:lpstr>PowerPoint Presentation</vt:lpstr>
      <vt:lpstr>This module will help you to:</vt:lpstr>
      <vt:lpstr>  Understanding the Brain! Brain Truths for Brain Friendly Communication Content  </vt:lpstr>
      <vt:lpstr>PowerPoint Presentation</vt:lpstr>
      <vt:lpstr>BRAIN TRUTH 1:  The brain is a limited capacity processor</vt:lpstr>
      <vt:lpstr>The brain is a limited capacity processor</vt:lpstr>
      <vt:lpstr>BRAIN TRUTH 2:  The brain is a contextual/cultural processor</vt:lpstr>
      <vt:lpstr>The brain is a contextual/cultural processor</vt:lpstr>
      <vt:lpstr>BRAIN TRUTH 3:  The brain is a motivated/emotional processor</vt:lpstr>
      <vt:lpstr>The brain is a motivated/emotional processor</vt:lpstr>
      <vt:lpstr>Brain “Truths” guide applied to Neuromarketing Science leading to Brain Friendly communication content!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Domgaard</dc:creator>
  <cp:lastModifiedBy>Bolls, Paul David</cp:lastModifiedBy>
  <cp:revision>113</cp:revision>
  <dcterms:created xsi:type="dcterms:W3CDTF">2023-06-26T22:06:16Z</dcterms:created>
  <dcterms:modified xsi:type="dcterms:W3CDTF">2023-07-17T15:49:19Z</dcterms:modified>
</cp:coreProperties>
</file>