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712" r:id="rId3"/>
    <p:sldMasterId id="2147483676" r:id="rId4"/>
    <p:sldMasterId id="2147483728" r:id="rId5"/>
    <p:sldMasterId id="2147483738" r:id="rId6"/>
    <p:sldMasterId id="2147483751" r:id="rId7"/>
  </p:sldMasterIdLst>
  <p:notesMasterIdLst>
    <p:notesMasterId r:id="rId27"/>
  </p:notesMasterIdLst>
  <p:sldIdLst>
    <p:sldId id="469" r:id="rId8"/>
    <p:sldId id="466" r:id="rId9"/>
    <p:sldId id="468" r:id="rId10"/>
    <p:sldId id="274" r:id="rId11"/>
    <p:sldId id="458" r:id="rId12"/>
    <p:sldId id="389" r:id="rId13"/>
    <p:sldId id="356" r:id="rId14"/>
    <p:sldId id="390" r:id="rId15"/>
    <p:sldId id="357" r:id="rId16"/>
    <p:sldId id="358" r:id="rId17"/>
    <p:sldId id="391" r:id="rId18"/>
    <p:sldId id="392" r:id="rId19"/>
    <p:sldId id="361" r:id="rId20"/>
    <p:sldId id="369" r:id="rId21"/>
    <p:sldId id="373" r:id="rId22"/>
    <p:sldId id="362" r:id="rId23"/>
    <p:sldId id="473" r:id="rId24"/>
    <p:sldId id="472" r:id="rId25"/>
    <p:sldId id="29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60F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5234" autoAdjust="0"/>
  </p:normalViewPr>
  <p:slideViewPr>
    <p:cSldViewPr snapToGrid="0">
      <p:cViewPr varScale="1">
        <p:scale>
          <a:sx n="65" d="100"/>
          <a:sy n="65" d="100"/>
        </p:scale>
        <p:origin x="96" y="6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09C538-9054-4A2D-97FB-C04A1D16A2F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7E23134-1697-49EB-8188-70529FC32D6B}">
      <dgm:prSet phldrT="[Text]"/>
      <dgm:spPr/>
      <dgm:t>
        <a:bodyPr/>
        <a:lstStyle/>
        <a:p>
          <a:r>
            <a:rPr lang="en-US" dirty="0">
              <a:latin typeface="Calibri"/>
              <a:ea typeface="Calibri"/>
              <a:cs typeface="Calibri"/>
            </a:rPr>
            <a:t>What is motivational interviewing</a:t>
          </a:r>
        </a:p>
        <a:p>
          <a:pPr rtl="0"/>
          <a:r>
            <a:rPr lang="en-US" dirty="0">
              <a:latin typeface="Calibri"/>
              <a:ea typeface="Calibri"/>
              <a:cs typeface="Calibri"/>
            </a:rPr>
            <a:t>Motivational intervewing strategies</a:t>
          </a:r>
        </a:p>
        <a:p>
          <a:pPr rtl="0"/>
          <a:r>
            <a:rPr lang="en-US" dirty="0">
              <a:latin typeface="Calibri"/>
              <a:ea typeface="Calibri"/>
              <a:cs typeface="Calibri"/>
            </a:rPr>
            <a:t>Motivational interviewing in group settings</a:t>
          </a:r>
        </a:p>
      </dgm:t>
    </dgm:pt>
    <dgm:pt modelId="{2E0846D7-AA9F-402A-85AC-C54E6C2FE10A}" type="parTrans" cxnId="{8AC3AA37-A58D-4D3A-A3EC-1D4C88465DE2}">
      <dgm:prSet/>
      <dgm:spPr/>
      <dgm:t>
        <a:bodyPr/>
        <a:lstStyle/>
        <a:p>
          <a:endParaRPr lang="en-US"/>
        </a:p>
      </dgm:t>
    </dgm:pt>
    <dgm:pt modelId="{D3360C3D-0162-4785-B3C8-6DF6F6836E88}" type="sibTrans" cxnId="{8AC3AA37-A58D-4D3A-A3EC-1D4C88465DE2}">
      <dgm:prSet/>
      <dgm:spPr>
        <a:solidFill>
          <a:schemeClr val="accent1"/>
        </a:solidFill>
      </dgm:spPr>
      <dgm:t>
        <a:bodyPr/>
        <a:lstStyle/>
        <a:p>
          <a:endParaRPr lang="en-US"/>
        </a:p>
      </dgm:t>
    </dgm:pt>
    <dgm:pt modelId="{41949A1E-6470-4BEC-A491-E929A02B8B80}">
      <dgm:prSet phldrT="[Text]"/>
      <dgm:spPr/>
      <dgm:t>
        <a:bodyPr/>
        <a:lstStyle/>
        <a:p>
          <a:pPr rtl="0"/>
          <a:r>
            <a:rPr lang="en-US" dirty="0">
              <a:latin typeface="Calibri"/>
              <a:ea typeface="Calibri"/>
              <a:cs typeface="Calibri"/>
            </a:rPr>
            <a:t>What is science media literacy and why it matters</a:t>
          </a:r>
        </a:p>
        <a:p>
          <a:r>
            <a:rPr lang="en-US" dirty="0">
              <a:latin typeface="Calibri"/>
              <a:ea typeface="Calibri"/>
              <a:cs typeface="Calibri"/>
            </a:rPr>
            <a:t>The science behind science media literacy</a:t>
          </a:r>
        </a:p>
        <a:p>
          <a:pPr rtl="0"/>
          <a:r>
            <a:rPr lang="en-US" dirty="0">
              <a:latin typeface="Calibri"/>
              <a:ea typeface="Calibri"/>
              <a:cs typeface="Calibri"/>
            </a:rPr>
            <a:t>Applying the science media literacy infographic to real-world scenarios  </a:t>
          </a:r>
        </a:p>
      </dgm:t>
    </dgm:pt>
    <dgm:pt modelId="{BA60DF3F-8420-43EF-BA33-533C07616AC6}" type="parTrans" cxnId="{E7F3A4E8-C992-4338-B282-E4834792F177}">
      <dgm:prSet/>
      <dgm:spPr/>
      <dgm:t>
        <a:bodyPr/>
        <a:lstStyle/>
        <a:p>
          <a:endParaRPr lang="en-US"/>
        </a:p>
      </dgm:t>
    </dgm:pt>
    <dgm:pt modelId="{D3EDAB28-7325-4498-B621-895A1025196E}" type="sibTrans" cxnId="{E7F3A4E8-C992-4338-B282-E4834792F177}">
      <dgm:prSet/>
      <dgm:spPr/>
      <dgm:t>
        <a:bodyPr/>
        <a:lstStyle/>
        <a:p>
          <a:endParaRPr lang="en-US"/>
        </a:p>
      </dgm:t>
    </dgm:pt>
    <dgm:pt modelId="{C96F169F-43A0-4127-A04C-E3F22FA4D985}">
      <dgm:prSet phldrT="[Text]"/>
      <dgm:spPr/>
      <dgm:t>
        <a:bodyPr/>
        <a:lstStyle/>
        <a:p>
          <a:pPr rtl="0"/>
          <a:r>
            <a:rPr lang="en-US" dirty="0">
              <a:latin typeface="Calibri"/>
              <a:ea typeface="Calibri"/>
              <a:cs typeface="Calibri"/>
            </a:rPr>
            <a:t>Introduction to neuromarketing:  A tool for effective health communication</a:t>
          </a:r>
        </a:p>
        <a:p>
          <a:pPr rtl="0"/>
          <a:r>
            <a:rPr lang="en-US" dirty="0">
              <a:latin typeface="Calibri"/>
              <a:ea typeface="Calibri"/>
              <a:cs typeface="Calibri"/>
            </a:rPr>
            <a:t>Applied neuromarketing:  Understanding the human brain</a:t>
          </a:r>
        </a:p>
        <a:p>
          <a:pPr rtl="0"/>
          <a:r>
            <a:rPr lang="en-US" dirty="0">
              <a:latin typeface="Calibri"/>
              <a:ea typeface="Calibri"/>
              <a:cs typeface="Calibri"/>
            </a:rPr>
            <a:t>Applied neuromarketing:  Producing brain-friendly health communication</a:t>
          </a:r>
        </a:p>
      </dgm:t>
    </dgm:pt>
    <dgm:pt modelId="{1F21FA57-554C-4FD6-B5AD-87DB4B5B08BB}" type="parTrans" cxnId="{63C280AE-8A4F-47E7-A3A4-57AA3AF00138}">
      <dgm:prSet/>
      <dgm:spPr/>
      <dgm:t>
        <a:bodyPr/>
        <a:lstStyle/>
        <a:p>
          <a:endParaRPr lang="en-US"/>
        </a:p>
      </dgm:t>
    </dgm:pt>
    <dgm:pt modelId="{352E54D3-360D-4329-B230-7E95C3744C4D}" type="sibTrans" cxnId="{63C280AE-8A4F-47E7-A3A4-57AA3AF00138}">
      <dgm:prSet/>
      <dgm:spPr/>
      <dgm:t>
        <a:bodyPr/>
        <a:lstStyle/>
        <a:p>
          <a:endParaRPr lang="en-US"/>
        </a:p>
      </dgm:t>
    </dgm:pt>
    <dgm:pt modelId="{C706A106-3595-40F2-825C-C790BE5A4EA6}" type="pres">
      <dgm:prSet presAssocID="{2A09C538-9054-4A2D-97FB-C04A1D16A2FE}" presName="Name0" presStyleCnt="0">
        <dgm:presLayoutVars>
          <dgm:chMax val="7"/>
          <dgm:chPref val="7"/>
          <dgm:dir/>
        </dgm:presLayoutVars>
      </dgm:prSet>
      <dgm:spPr/>
    </dgm:pt>
    <dgm:pt modelId="{876B1AFE-184F-4A56-BA71-30B2EF815609}" type="pres">
      <dgm:prSet presAssocID="{2A09C538-9054-4A2D-97FB-C04A1D16A2FE}" presName="Name1" presStyleCnt="0"/>
      <dgm:spPr/>
    </dgm:pt>
    <dgm:pt modelId="{D0BC83B3-DEF7-4C72-BABC-40DF3EDAFC29}" type="pres">
      <dgm:prSet presAssocID="{2A09C538-9054-4A2D-97FB-C04A1D16A2FE}" presName="cycle" presStyleCnt="0"/>
      <dgm:spPr/>
    </dgm:pt>
    <dgm:pt modelId="{4A73D66D-188F-4667-9FF9-5F1C19CAF271}" type="pres">
      <dgm:prSet presAssocID="{2A09C538-9054-4A2D-97FB-C04A1D16A2FE}" presName="srcNode" presStyleLbl="node1" presStyleIdx="0" presStyleCnt="3"/>
      <dgm:spPr/>
    </dgm:pt>
    <dgm:pt modelId="{8455D02D-44D5-4BCF-B24C-8BA7E0A171F1}" type="pres">
      <dgm:prSet presAssocID="{2A09C538-9054-4A2D-97FB-C04A1D16A2FE}" presName="conn" presStyleLbl="parChTrans1D2" presStyleIdx="0" presStyleCnt="1"/>
      <dgm:spPr/>
    </dgm:pt>
    <dgm:pt modelId="{154B07DA-600C-4793-AAB0-DE7220A4DB55}" type="pres">
      <dgm:prSet presAssocID="{2A09C538-9054-4A2D-97FB-C04A1D16A2FE}" presName="extraNode" presStyleLbl="node1" presStyleIdx="0" presStyleCnt="3"/>
      <dgm:spPr/>
    </dgm:pt>
    <dgm:pt modelId="{2554B519-EBBA-47A7-8304-3BB91D19A3DB}" type="pres">
      <dgm:prSet presAssocID="{2A09C538-9054-4A2D-97FB-C04A1D16A2FE}" presName="dstNode" presStyleLbl="node1" presStyleIdx="0" presStyleCnt="3"/>
      <dgm:spPr/>
    </dgm:pt>
    <dgm:pt modelId="{192581EB-519E-40FC-A360-EEBDAFC8208A}" type="pres">
      <dgm:prSet presAssocID="{D7E23134-1697-49EB-8188-70529FC32D6B}" presName="text_1" presStyleLbl="node1" presStyleIdx="0" presStyleCnt="3">
        <dgm:presLayoutVars>
          <dgm:bulletEnabled val="1"/>
        </dgm:presLayoutVars>
      </dgm:prSet>
      <dgm:spPr/>
    </dgm:pt>
    <dgm:pt modelId="{3BFF5C70-E2CB-45FC-8C2A-CA2F72FD6254}" type="pres">
      <dgm:prSet presAssocID="{D7E23134-1697-49EB-8188-70529FC32D6B}" presName="accent_1" presStyleCnt="0"/>
      <dgm:spPr/>
    </dgm:pt>
    <dgm:pt modelId="{9ADAA9D9-DA76-4DE6-90B8-F2E066F1BD87}" type="pres">
      <dgm:prSet presAssocID="{D7E23134-1697-49EB-8188-70529FC32D6B}" presName="accentRepeatNode" presStyleLbl="solidFgAcc1" presStyleIdx="0" presStyleCnt="3"/>
      <dgm:spPr/>
    </dgm:pt>
    <dgm:pt modelId="{F7497844-3753-4114-89BC-3EFB52856FC0}" type="pres">
      <dgm:prSet presAssocID="{41949A1E-6470-4BEC-A491-E929A02B8B80}" presName="text_2" presStyleLbl="node1" presStyleIdx="1" presStyleCnt="3" custScaleY="110018">
        <dgm:presLayoutVars>
          <dgm:bulletEnabled val="1"/>
        </dgm:presLayoutVars>
      </dgm:prSet>
      <dgm:spPr/>
    </dgm:pt>
    <dgm:pt modelId="{8B572072-BA5D-41DD-9A04-86DC81B8990F}" type="pres">
      <dgm:prSet presAssocID="{41949A1E-6470-4BEC-A491-E929A02B8B80}" presName="accent_2" presStyleCnt="0"/>
      <dgm:spPr/>
    </dgm:pt>
    <dgm:pt modelId="{1F53F413-E9BF-4721-A663-C948B4A96F16}" type="pres">
      <dgm:prSet presAssocID="{41949A1E-6470-4BEC-A491-E929A02B8B80}" presName="accentRepeatNode" presStyleLbl="solidFgAcc1" presStyleIdx="1" presStyleCnt="3"/>
      <dgm:spPr/>
    </dgm:pt>
    <dgm:pt modelId="{DEA44D13-BD60-41C3-9983-79C907495C92}" type="pres">
      <dgm:prSet presAssocID="{C96F169F-43A0-4127-A04C-E3F22FA4D985}" presName="text_3" presStyleLbl="node1" presStyleIdx="2" presStyleCnt="3">
        <dgm:presLayoutVars>
          <dgm:bulletEnabled val="1"/>
        </dgm:presLayoutVars>
      </dgm:prSet>
      <dgm:spPr/>
    </dgm:pt>
    <dgm:pt modelId="{9FD0987F-9ED0-477F-94D6-55A04DE5C8C9}" type="pres">
      <dgm:prSet presAssocID="{C96F169F-43A0-4127-A04C-E3F22FA4D985}" presName="accent_3" presStyleCnt="0"/>
      <dgm:spPr/>
    </dgm:pt>
    <dgm:pt modelId="{047D40AA-D04D-4C93-8215-E106DB003CE3}" type="pres">
      <dgm:prSet presAssocID="{C96F169F-43A0-4127-A04C-E3F22FA4D985}" presName="accentRepeatNode" presStyleLbl="solidFgAcc1" presStyleIdx="2" presStyleCnt="3"/>
      <dgm:spPr/>
    </dgm:pt>
  </dgm:ptLst>
  <dgm:cxnLst>
    <dgm:cxn modelId="{7CE8560B-E288-4016-A735-65FEB9ECF91B}" type="presOf" srcId="{D3360C3D-0162-4785-B3C8-6DF6F6836E88}" destId="{8455D02D-44D5-4BCF-B24C-8BA7E0A171F1}" srcOrd="0" destOrd="0" presId="urn:microsoft.com/office/officeart/2008/layout/VerticalCurvedList"/>
    <dgm:cxn modelId="{FDA2390F-F90A-4E5F-A080-28B6685B53C0}" type="presOf" srcId="{D7E23134-1697-49EB-8188-70529FC32D6B}" destId="{192581EB-519E-40FC-A360-EEBDAFC8208A}" srcOrd="0" destOrd="0" presId="urn:microsoft.com/office/officeart/2008/layout/VerticalCurvedList"/>
    <dgm:cxn modelId="{8AC3AA37-A58D-4D3A-A3EC-1D4C88465DE2}" srcId="{2A09C538-9054-4A2D-97FB-C04A1D16A2FE}" destId="{D7E23134-1697-49EB-8188-70529FC32D6B}" srcOrd="0" destOrd="0" parTransId="{2E0846D7-AA9F-402A-85AC-C54E6C2FE10A}" sibTransId="{D3360C3D-0162-4785-B3C8-6DF6F6836E88}"/>
    <dgm:cxn modelId="{FE61F058-7F2D-4F91-9288-6F2D841ACA80}" type="presOf" srcId="{2A09C538-9054-4A2D-97FB-C04A1D16A2FE}" destId="{C706A106-3595-40F2-825C-C790BE5A4EA6}" srcOrd="0" destOrd="0" presId="urn:microsoft.com/office/officeart/2008/layout/VerticalCurvedList"/>
    <dgm:cxn modelId="{3149678B-1ABC-459A-84C6-FE755E099962}" type="presOf" srcId="{C96F169F-43A0-4127-A04C-E3F22FA4D985}" destId="{DEA44D13-BD60-41C3-9983-79C907495C92}" srcOrd="0" destOrd="0" presId="urn:microsoft.com/office/officeart/2008/layout/VerticalCurvedList"/>
    <dgm:cxn modelId="{2A1B0DA2-8927-403C-91D9-FFFBABD1DDAF}" type="presOf" srcId="{41949A1E-6470-4BEC-A491-E929A02B8B80}" destId="{F7497844-3753-4114-89BC-3EFB52856FC0}" srcOrd="0" destOrd="0" presId="urn:microsoft.com/office/officeart/2008/layout/VerticalCurvedList"/>
    <dgm:cxn modelId="{63C280AE-8A4F-47E7-A3A4-57AA3AF00138}" srcId="{2A09C538-9054-4A2D-97FB-C04A1D16A2FE}" destId="{C96F169F-43A0-4127-A04C-E3F22FA4D985}" srcOrd="2" destOrd="0" parTransId="{1F21FA57-554C-4FD6-B5AD-87DB4B5B08BB}" sibTransId="{352E54D3-360D-4329-B230-7E95C3744C4D}"/>
    <dgm:cxn modelId="{E7F3A4E8-C992-4338-B282-E4834792F177}" srcId="{2A09C538-9054-4A2D-97FB-C04A1D16A2FE}" destId="{41949A1E-6470-4BEC-A491-E929A02B8B80}" srcOrd="1" destOrd="0" parTransId="{BA60DF3F-8420-43EF-BA33-533C07616AC6}" sibTransId="{D3EDAB28-7325-4498-B621-895A1025196E}"/>
    <dgm:cxn modelId="{0B91B26C-3370-4E78-B068-E9F3FB40D15E}" type="presParOf" srcId="{C706A106-3595-40F2-825C-C790BE5A4EA6}" destId="{876B1AFE-184F-4A56-BA71-30B2EF815609}" srcOrd="0" destOrd="0" presId="urn:microsoft.com/office/officeart/2008/layout/VerticalCurvedList"/>
    <dgm:cxn modelId="{4D74953E-A9E3-48D5-94A7-D3658583D3FD}" type="presParOf" srcId="{876B1AFE-184F-4A56-BA71-30B2EF815609}" destId="{D0BC83B3-DEF7-4C72-BABC-40DF3EDAFC29}" srcOrd="0" destOrd="0" presId="urn:microsoft.com/office/officeart/2008/layout/VerticalCurvedList"/>
    <dgm:cxn modelId="{8A2CF604-19B7-426F-BCA7-B0ED383AD3D0}" type="presParOf" srcId="{D0BC83B3-DEF7-4C72-BABC-40DF3EDAFC29}" destId="{4A73D66D-188F-4667-9FF9-5F1C19CAF271}" srcOrd="0" destOrd="0" presId="urn:microsoft.com/office/officeart/2008/layout/VerticalCurvedList"/>
    <dgm:cxn modelId="{8B24F64F-52CE-45CF-BB0E-833E13F23E78}" type="presParOf" srcId="{D0BC83B3-DEF7-4C72-BABC-40DF3EDAFC29}" destId="{8455D02D-44D5-4BCF-B24C-8BA7E0A171F1}" srcOrd="1" destOrd="0" presId="urn:microsoft.com/office/officeart/2008/layout/VerticalCurvedList"/>
    <dgm:cxn modelId="{1BC36C66-1057-4F99-A0F1-8BECF506CD52}" type="presParOf" srcId="{D0BC83B3-DEF7-4C72-BABC-40DF3EDAFC29}" destId="{154B07DA-600C-4793-AAB0-DE7220A4DB55}" srcOrd="2" destOrd="0" presId="urn:microsoft.com/office/officeart/2008/layout/VerticalCurvedList"/>
    <dgm:cxn modelId="{2C5251EF-3766-4755-AD03-337B6A9F534F}" type="presParOf" srcId="{D0BC83B3-DEF7-4C72-BABC-40DF3EDAFC29}" destId="{2554B519-EBBA-47A7-8304-3BB91D19A3DB}" srcOrd="3" destOrd="0" presId="urn:microsoft.com/office/officeart/2008/layout/VerticalCurvedList"/>
    <dgm:cxn modelId="{509DA6B4-A090-47AC-81A3-8BBDECD45DCB}" type="presParOf" srcId="{876B1AFE-184F-4A56-BA71-30B2EF815609}" destId="{192581EB-519E-40FC-A360-EEBDAFC8208A}" srcOrd="1" destOrd="0" presId="urn:microsoft.com/office/officeart/2008/layout/VerticalCurvedList"/>
    <dgm:cxn modelId="{46D1439E-46E6-4A23-9F35-463BCA2A5DDA}" type="presParOf" srcId="{876B1AFE-184F-4A56-BA71-30B2EF815609}" destId="{3BFF5C70-E2CB-45FC-8C2A-CA2F72FD6254}" srcOrd="2" destOrd="0" presId="urn:microsoft.com/office/officeart/2008/layout/VerticalCurvedList"/>
    <dgm:cxn modelId="{C9F40F93-6D54-4831-A30E-39520875F2D7}" type="presParOf" srcId="{3BFF5C70-E2CB-45FC-8C2A-CA2F72FD6254}" destId="{9ADAA9D9-DA76-4DE6-90B8-F2E066F1BD87}" srcOrd="0" destOrd="0" presId="urn:microsoft.com/office/officeart/2008/layout/VerticalCurvedList"/>
    <dgm:cxn modelId="{4BE09A58-634C-4A80-8E2A-5B68235D951F}" type="presParOf" srcId="{876B1AFE-184F-4A56-BA71-30B2EF815609}" destId="{F7497844-3753-4114-89BC-3EFB52856FC0}" srcOrd="3" destOrd="0" presId="urn:microsoft.com/office/officeart/2008/layout/VerticalCurvedList"/>
    <dgm:cxn modelId="{8A9496BE-ADCD-4A53-8239-92C305973C3C}" type="presParOf" srcId="{876B1AFE-184F-4A56-BA71-30B2EF815609}" destId="{8B572072-BA5D-41DD-9A04-86DC81B8990F}" srcOrd="4" destOrd="0" presId="urn:microsoft.com/office/officeart/2008/layout/VerticalCurvedList"/>
    <dgm:cxn modelId="{E2CF2EC8-5371-4032-8E49-79AC85B683BB}" type="presParOf" srcId="{8B572072-BA5D-41DD-9A04-86DC81B8990F}" destId="{1F53F413-E9BF-4721-A663-C948B4A96F16}" srcOrd="0" destOrd="0" presId="urn:microsoft.com/office/officeart/2008/layout/VerticalCurvedList"/>
    <dgm:cxn modelId="{5B6364F2-4682-489D-9BBD-EEC34A88313B}" type="presParOf" srcId="{876B1AFE-184F-4A56-BA71-30B2EF815609}" destId="{DEA44D13-BD60-41C3-9983-79C907495C92}" srcOrd="5" destOrd="0" presId="urn:microsoft.com/office/officeart/2008/layout/VerticalCurvedList"/>
    <dgm:cxn modelId="{AAFA5C04-E6EB-4299-B941-175C88E92B06}" type="presParOf" srcId="{876B1AFE-184F-4A56-BA71-30B2EF815609}" destId="{9FD0987F-9ED0-477F-94D6-55A04DE5C8C9}" srcOrd="6" destOrd="0" presId="urn:microsoft.com/office/officeart/2008/layout/VerticalCurvedList"/>
    <dgm:cxn modelId="{64F45232-C56C-4064-A627-AFC1D626D044}" type="presParOf" srcId="{9FD0987F-9ED0-477F-94D6-55A04DE5C8C9}" destId="{047D40AA-D04D-4C93-8215-E106DB003CE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55D02D-44D5-4BCF-B24C-8BA7E0A171F1}">
      <dsp:nvSpPr>
        <dsp:cNvPr id="0" name=""/>
        <dsp:cNvSpPr/>
      </dsp:nvSpPr>
      <dsp:spPr>
        <a:xfrm>
          <a:off x="-6125176" y="-937410"/>
          <a:ext cx="7293488" cy="7293488"/>
        </a:xfrm>
        <a:prstGeom prst="blockArc">
          <a:avLst>
            <a:gd name="adj1" fmla="val 18900000"/>
            <a:gd name="adj2" fmla="val 2700000"/>
            <a:gd name="adj3" fmla="val 296"/>
          </a:avLst>
        </a:prstGeom>
        <a:solidFill>
          <a:schemeClr val="accent1"/>
        </a:solid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2581EB-519E-40FC-A360-EEBDAFC8208A}">
      <dsp:nvSpPr>
        <dsp:cNvPr id="0" name=""/>
        <dsp:cNvSpPr/>
      </dsp:nvSpPr>
      <dsp:spPr>
        <a:xfrm>
          <a:off x="752110" y="541866"/>
          <a:ext cx="8766259"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5720" rIns="45720" bIns="4572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Calibri"/>
              <a:ea typeface="Calibri"/>
              <a:cs typeface="Calibri"/>
            </a:rPr>
            <a:t>What is motivational interviewing</a:t>
          </a:r>
        </a:p>
        <a:p>
          <a:pPr marL="0" lvl="0" indent="0" algn="l" defTabSz="800100" rtl="0">
            <a:lnSpc>
              <a:spcPct val="90000"/>
            </a:lnSpc>
            <a:spcBef>
              <a:spcPct val="0"/>
            </a:spcBef>
            <a:spcAft>
              <a:spcPct val="35000"/>
            </a:spcAft>
            <a:buNone/>
          </a:pPr>
          <a:r>
            <a:rPr lang="en-US" sz="1800" kern="1200" dirty="0">
              <a:latin typeface="Calibri"/>
              <a:ea typeface="Calibri"/>
              <a:cs typeface="Calibri"/>
            </a:rPr>
            <a:t>Motivational intervewing strategies</a:t>
          </a:r>
        </a:p>
        <a:p>
          <a:pPr marL="0" lvl="0" indent="0" algn="l" defTabSz="800100" rtl="0">
            <a:lnSpc>
              <a:spcPct val="90000"/>
            </a:lnSpc>
            <a:spcBef>
              <a:spcPct val="0"/>
            </a:spcBef>
            <a:spcAft>
              <a:spcPct val="35000"/>
            </a:spcAft>
            <a:buNone/>
          </a:pPr>
          <a:r>
            <a:rPr lang="en-US" sz="1800" kern="1200" dirty="0">
              <a:latin typeface="Calibri"/>
              <a:ea typeface="Calibri"/>
              <a:cs typeface="Calibri"/>
            </a:rPr>
            <a:t>Motivational interviewing in group settings</a:t>
          </a:r>
        </a:p>
      </dsp:txBody>
      <dsp:txXfrm>
        <a:off x="752110" y="541866"/>
        <a:ext cx="8766259" cy="1083733"/>
      </dsp:txXfrm>
    </dsp:sp>
    <dsp:sp modelId="{9ADAA9D9-DA76-4DE6-90B8-F2E066F1BD87}">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497844-3753-4114-89BC-3EFB52856FC0}">
      <dsp:nvSpPr>
        <dsp:cNvPr id="0" name=""/>
        <dsp:cNvSpPr/>
      </dsp:nvSpPr>
      <dsp:spPr>
        <a:xfrm>
          <a:off x="1146048" y="2113182"/>
          <a:ext cx="8372322" cy="119230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Calibri"/>
              <a:ea typeface="Calibri"/>
              <a:cs typeface="Calibri"/>
            </a:rPr>
            <a:t>What is science media literacy and why it matters</a:t>
          </a:r>
        </a:p>
        <a:p>
          <a:pPr marL="0" lvl="0" indent="0" algn="l" defTabSz="800100">
            <a:lnSpc>
              <a:spcPct val="90000"/>
            </a:lnSpc>
            <a:spcBef>
              <a:spcPct val="0"/>
            </a:spcBef>
            <a:spcAft>
              <a:spcPct val="35000"/>
            </a:spcAft>
            <a:buNone/>
          </a:pPr>
          <a:r>
            <a:rPr lang="en-US" sz="1800" kern="1200" dirty="0">
              <a:latin typeface="Calibri"/>
              <a:ea typeface="Calibri"/>
              <a:cs typeface="Calibri"/>
            </a:rPr>
            <a:t>The science behind science media literacy</a:t>
          </a:r>
        </a:p>
        <a:p>
          <a:pPr marL="0" lvl="0" indent="0" algn="l" defTabSz="800100" rtl="0">
            <a:lnSpc>
              <a:spcPct val="90000"/>
            </a:lnSpc>
            <a:spcBef>
              <a:spcPct val="0"/>
            </a:spcBef>
            <a:spcAft>
              <a:spcPct val="35000"/>
            </a:spcAft>
            <a:buNone/>
          </a:pPr>
          <a:r>
            <a:rPr lang="en-US" sz="1800" kern="1200" dirty="0">
              <a:latin typeface="Calibri"/>
              <a:ea typeface="Calibri"/>
              <a:cs typeface="Calibri"/>
            </a:rPr>
            <a:t>Applying the science media literacy infographic to real-world scenarios  </a:t>
          </a:r>
        </a:p>
      </dsp:txBody>
      <dsp:txXfrm>
        <a:off x="1146048" y="2113182"/>
        <a:ext cx="8372322" cy="1192301"/>
      </dsp:txXfrm>
    </dsp:sp>
    <dsp:sp modelId="{1F53F413-E9BF-4721-A663-C948B4A96F16}">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A44D13-BD60-41C3-9983-79C907495C92}">
      <dsp:nvSpPr>
        <dsp:cNvPr id="0" name=""/>
        <dsp:cNvSpPr/>
      </dsp:nvSpPr>
      <dsp:spPr>
        <a:xfrm>
          <a:off x="752110" y="3793066"/>
          <a:ext cx="8766259"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5720" rIns="45720" bIns="4572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Calibri"/>
              <a:ea typeface="Calibri"/>
              <a:cs typeface="Calibri"/>
            </a:rPr>
            <a:t>Introduction to neuromarketing:  A tool for effective health communication</a:t>
          </a:r>
        </a:p>
        <a:p>
          <a:pPr marL="0" lvl="0" indent="0" algn="l" defTabSz="800100" rtl="0">
            <a:lnSpc>
              <a:spcPct val="90000"/>
            </a:lnSpc>
            <a:spcBef>
              <a:spcPct val="0"/>
            </a:spcBef>
            <a:spcAft>
              <a:spcPct val="35000"/>
            </a:spcAft>
            <a:buNone/>
          </a:pPr>
          <a:r>
            <a:rPr lang="en-US" sz="1800" kern="1200" dirty="0">
              <a:latin typeface="Calibri"/>
              <a:ea typeface="Calibri"/>
              <a:cs typeface="Calibri"/>
            </a:rPr>
            <a:t>Applied neuromarketing:  Understanding the human brain</a:t>
          </a:r>
        </a:p>
        <a:p>
          <a:pPr marL="0" lvl="0" indent="0" algn="l" defTabSz="800100" rtl="0">
            <a:lnSpc>
              <a:spcPct val="90000"/>
            </a:lnSpc>
            <a:spcBef>
              <a:spcPct val="0"/>
            </a:spcBef>
            <a:spcAft>
              <a:spcPct val="35000"/>
            </a:spcAft>
            <a:buNone/>
          </a:pPr>
          <a:r>
            <a:rPr lang="en-US" sz="1800" kern="1200" dirty="0">
              <a:latin typeface="Calibri"/>
              <a:ea typeface="Calibri"/>
              <a:cs typeface="Calibri"/>
            </a:rPr>
            <a:t>Applied neuromarketing:  Producing brain-friendly health communication</a:t>
          </a:r>
        </a:p>
      </dsp:txBody>
      <dsp:txXfrm>
        <a:off x="752110" y="3793066"/>
        <a:ext cx="8766259" cy="1083733"/>
      </dsp:txXfrm>
    </dsp:sp>
    <dsp:sp modelId="{047D40AA-D04D-4C93-8215-E106DB003CE3}">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0322FB-4946-4B90-8D9B-FC68CB23FA5D}" type="datetimeFigureOut">
              <a:rPr lang="en-US" smtClean="0"/>
              <a:t>7/13/2023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5EFCC-A5E6-4445-8403-922E25CE2A65}" type="slidenum">
              <a:rPr lang="en-US" smtClean="0"/>
              <a:t>‹#›</a:t>
            </a:fld>
            <a:endParaRPr lang="en-US"/>
          </a:p>
        </p:txBody>
      </p:sp>
    </p:spTree>
    <p:extLst>
      <p:ext uri="{BB962C8B-B14F-4D97-AF65-F5344CB8AC3E}">
        <p14:creationId xmlns:p14="http://schemas.microsoft.com/office/powerpoint/2010/main" val="3704431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___________________ with the Washington State University team working in collaboration with the Extension Collaborative on Immunization Teaching and Engagement, or EXCITE.  This is one of 3 [Motivational Interviewing/Science Media Literacy/Neuromarketing] modules as part of the  “Getting to the Heart and Mind of the Matter” toolkit.</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73A5EFCC-A5E6-4445-8403-922E25CE2A65}" type="slidenum">
              <a:rPr lang="en-US" smtClean="0"/>
              <a:t>1</a:t>
            </a:fld>
            <a:endParaRPr lang="en-US"/>
          </a:p>
        </p:txBody>
      </p:sp>
    </p:spTree>
    <p:extLst>
      <p:ext uri="{BB962C8B-B14F-4D97-AF65-F5344CB8AC3E}">
        <p14:creationId xmlns:p14="http://schemas.microsoft.com/office/powerpoint/2010/main" val="4100502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A5EFCC-A5E6-4445-8403-922E25CE2A65}" type="slidenum">
              <a:rPr lang="en-US" smtClean="0"/>
              <a:t>17</a:t>
            </a:fld>
            <a:endParaRPr lang="en-US"/>
          </a:p>
        </p:txBody>
      </p:sp>
    </p:spTree>
    <p:extLst>
      <p:ext uri="{BB962C8B-B14F-4D97-AF65-F5344CB8AC3E}">
        <p14:creationId xmlns:p14="http://schemas.microsoft.com/office/powerpoint/2010/main" val="3688630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A5EFCC-A5E6-4445-8403-922E25CE2A6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93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Script:  "Thank you for watching and learning with us today.  Again, we'd like to thank the EXCITE Foundation, through its Interagency Agreement with the USDA National Institute of Food and Agriculture, and the Centers for Disease Control and Prevention, for funding this project. We hope this toolkit is helpful to you and your communities."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710C23-3100-4735-B2C1-6FC4A23A641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046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other modules for you to use to help you learn from the toolkit.  You can watch any of our other videos about Motivational Interviewing, Science Media Literacy, or Neuromarketing by clicking the link to each of the modules in the description.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2FFB1-0A42-46C4-A5F2-32A93342D8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290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dirty="0"/>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ea typeface="Calibri"/>
                <a:cs typeface="Calibri"/>
              </a:rPr>
              <a:t>Erica accidentally cut in this updated slide but left it in just in case it's useful for others to see or provide peer review suggestions.</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dirty="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A5EFCC-A5E6-4445-8403-922E25CE2A65}" type="slidenum">
              <a:rPr lang="en-US" smtClean="0"/>
              <a:t>4</a:t>
            </a:fld>
            <a:endParaRPr lang="en-US"/>
          </a:p>
        </p:txBody>
      </p:sp>
    </p:spTree>
    <p:extLst>
      <p:ext uri="{BB962C8B-B14F-4D97-AF65-F5344CB8AC3E}">
        <p14:creationId xmlns:p14="http://schemas.microsoft.com/office/powerpoint/2010/main" val="26693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710C23-3100-4735-B2C1-6FC4A23A6416}" type="slidenum">
              <a:rPr lang="en-US" smtClean="0"/>
              <a:t>5</a:t>
            </a:fld>
            <a:endParaRPr lang="en-US"/>
          </a:p>
        </p:txBody>
      </p:sp>
    </p:spTree>
    <p:extLst>
      <p:ext uri="{BB962C8B-B14F-4D97-AF65-F5344CB8AC3E}">
        <p14:creationId xmlns:p14="http://schemas.microsoft.com/office/powerpoint/2010/main" val="4247806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84887F-33DC-478C-96F9-E7461C8735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23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84887F-33DC-478C-96F9-E7461C8735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995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84887F-33DC-478C-96F9-E7461C8735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329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84887F-33DC-478C-96F9-E7461C87358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2739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F9259A-1FE3-4FF9-8A07-BDD8177164ED}" type="datetime4">
              <a:rPr lang="en-US" smtClean="0"/>
              <a:t>July 13,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837321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C3C8F-D4A7-4EAD-92AD-82C91CB8BB85}" type="datetime4">
              <a:rPr lang="en-US" smtClean="0"/>
              <a:t>July 13,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56707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011D41-E33C-4BC7-8272-37E8417FD097}" type="datetime4">
              <a:rPr lang="en-US" smtClean="0"/>
              <a:t>July 13,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331531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8026381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5_Title Slide">
    <p:spTree>
      <p:nvGrpSpPr>
        <p:cNvPr id="1" name=""/>
        <p:cNvGrpSpPr/>
        <p:nvPr/>
      </p:nvGrpSpPr>
      <p:grpSpPr>
        <a:xfrm>
          <a:off x="0" y="0"/>
          <a:ext cx="0" cy="0"/>
          <a:chOff x="0" y="0"/>
          <a:chExt cx="0" cy="0"/>
        </a:xfrm>
      </p:grpSpPr>
      <p:sp>
        <p:nvSpPr>
          <p:cNvPr id="93" name="Title Text"/>
          <p:cNvSpPr txBox="1">
            <a:spLocks noGrp="1"/>
          </p:cNvSpPr>
          <p:nvPr>
            <p:ph type="title"/>
          </p:nvPr>
        </p:nvSpPr>
        <p:spPr>
          <a:xfrm>
            <a:off x="454659" y="473393"/>
            <a:ext cx="11282682" cy="495383"/>
          </a:xfrm>
          <a:prstGeom prst="rect">
            <a:avLst/>
          </a:prstGeom>
        </p:spPr>
        <p:txBody>
          <a:bodyPr lIns="0" tIns="0" rIns="0" bIns="0"/>
          <a:lstStyle>
            <a:lvl1pPr>
              <a:defRPr sz="3600">
                <a:solidFill>
                  <a:srgbClr val="262626"/>
                </a:solidFill>
              </a:defRPr>
            </a:lvl1pPr>
          </a:lstStyle>
          <a:p>
            <a:r>
              <a:t>Title Text</a:t>
            </a:r>
          </a:p>
        </p:txBody>
      </p:sp>
      <p:sp>
        <p:nvSpPr>
          <p:cNvPr id="94"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8889722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73773075"/>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4134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6233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9685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79213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2656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340FED-6E95-4177-A7EF-CD303B9E611D}" type="datetime4">
              <a:rPr lang="en-US" smtClean="0"/>
              <a:t>July 13,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3977577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3813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7460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53015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038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0977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81777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ver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EECF27-A6B8-894C-A6EE-00D80E782769}"/>
              </a:ext>
            </a:extLst>
          </p:cNvPr>
          <p:cNvSpPr/>
          <p:nvPr userDrawn="1"/>
        </p:nvSpPr>
        <p:spPr>
          <a:xfrm>
            <a:off x="0" y="0"/>
            <a:ext cx="12192000" cy="685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2BFF7E6-38B1-8142-87F5-2B8B4EBA31E0}"/>
              </a:ext>
            </a:extLst>
          </p:cNvPr>
          <p:cNvSpPr>
            <a:spLocks noGrp="1"/>
          </p:cNvSpPr>
          <p:nvPr>
            <p:ph type="body" sz="quarter" idx="10"/>
          </p:nvPr>
        </p:nvSpPr>
        <p:spPr>
          <a:xfrm>
            <a:off x="985550" y="3563939"/>
            <a:ext cx="10117137" cy="667594"/>
          </a:xfrm>
        </p:spPr>
        <p:txBody>
          <a:bodyPr/>
          <a:lstStyle>
            <a:lvl1pPr marL="0" indent="0" algn="ctr">
              <a:buNone/>
              <a:defRPr lang="en-US" sz="4400" b="1" i="0" kern="1200" dirty="0" smtClean="0">
                <a:solidFill>
                  <a:schemeClr val="tx2">
                    <a:lumMod val="10000"/>
                  </a:schemeClr>
                </a:solidFill>
                <a:latin typeface="Corbel" panose="020B0503020204020204" pitchFamily="34" charset="0"/>
                <a:ea typeface="+mj-ea"/>
                <a:cs typeface="+mj-cs"/>
              </a:defRPr>
            </a:lvl1pPr>
            <a:lvl2pPr marL="457200" indent="0">
              <a:buNone/>
              <a:defRPr lang="en-US" sz="4400" b="1" i="0" kern="1200" dirty="0" smtClean="0">
                <a:solidFill>
                  <a:schemeClr val="bg2"/>
                </a:solidFill>
                <a:latin typeface="Corbel" panose="020B0503020204020204" pitchFamily="34" charset="0"/>
                <a:ea typeface="+mj-ea"/>
                <a:cs typeface="+mj-cs"/>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E22E3A38-7C06-B944-982B-213A7E3D3D4A}"/>
              </a:ext>
            </a:extLst>
          </p:cNvPr>
          <p:cNvSpPr>
            <a:spLocks noGrp="1"/>
          </p:cNvSpPr>
          <p:nvPr>
            <p:ph type="body" sz="quarter" idx="11"/>
          </p:nvPr>
        </p:nvSpPr>
        <p:spPr>
          <a:xfrm>
            <a:off x="2451100" y="4376738"/>
            <a:ext cx="7289800" cy="773112"/>
          </a:xfrm>
        </p:spPr>
        <p:txBody>
          <a:bodyPr/>
          <a:lstStyle>
            <a:lvl1pPr marL="0" indent="0" algn="ctr">
              <a:buNone/>
              <a:defRPr>
                <a:solidFill>
                  <a:schemeClr val="tx2">
                    <a:lumMod val="50000"/>
                  </a:schemeClr>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5414450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EECF27-A6B8-894C-A6EE-00D80E782769}"/>
              </a:ext>
            </a:extLst>
          </p:cNvPr>
          <p:cNvSpPr/>
          <p:nvPr userDrawn="1"/>
        </p:nvSpPr>
        <p:spPr>
          <a:xfrm>
            <a:off x="0" y="0"/>
            <a:ext cx="12192000" cy="685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62BFF7E6-38B1-8142-87F5-2B8B4EBA31E0}"/>
              </a:ext>
            </a:extLst>
          </p:cNvPr>
          <p:cNvSpPr>
            <a:spLocks noGrp="1"/>
          </p:cNvSpPr>
          <p:nvPr>
            <p:ph type="body" sz="quarter" idx="10"/>
          </p:nvPr>
        </p:nvSpPr>
        <p:spPr>
          <a:xfrm>
            <a:off x="985551" y="3563940"/>
            <a:ext cx="10117137" cy="667594"/>
          </a:xfrm>
        </p:spPr>
        <p:txBody>
          <a:bodyPr/>
          <a:lstStyle>
            <a:lvl1pPr marL="0" indent="0" algn="ctr">
              <a:buNone/>
              <a:defRPr lang="en-US" sz="4400" b="1" i="0" kern="1200" dirty="0" smtClean="0">
                <a:solidFill>
                  <a:schemeClr val="tx2">
                    <a:lumMod val="10000"/>
                  </a:schemeClr>
                </a:solidFill>
                <a:latin typeface="Corbel" panose="020B0503020204020204" pitchFamily="34" charset="0"/>
                <a:ea typeface="+mj-ea"/>
                <a:cs typeface="+mj-cs"/>
              </a:defRPr>
            </a:lvl1pPr>
            <a:lvl2pPr marL="457223" indent="0">
              <a:buNone/>
              <a:defRPr lang="en-US" sz="4400" b="1" i="0" kern="1200" dirty="0" smtClean="0">
                <a:solidFill>
                  <a:schemeClr val="bg2"/>
                </a:solidFill>
                <a:latin typeface="Corbel" panose="020B0503020204020204" pitchFamily="34" charset="0"/>
                <a:ea typeface="+mj-ea"/>
                <a:cs typeface="+mj-cs"/>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E22E3A38-7C06-B944-982B-213A7E3D3D4A}"/>
              </a:ext>
            </a:extLst>
          </p:cNvPr>
          <p:cNvSpPr>
            <a:spLocks noGrp="1"/>
          </p:cNvSpPr>
          <p:nvPr>
            <p:ph type="body" sz="quarter" idx="11"/>
          </p:nvPr>
        </p:nvSpPr>
        <p:spPr>
          <a:xfrm>
            <a:off x="2451100" y="4376738"/>
            <a:ext cx="7289800" cy="773112"/>
          </a:xfrm>
        </p:spPr>
        <p:txBody>
          <a:bodyPr/>
          <a:lstStyle>
            <a:lvl1pPr marL="0" indent="0" algn="ctr">
              <a:buNone/>
              <a:defRPr>
                <a:solidFill>
                  <a:schemeClr val="tx2">
                    <a:lumMod val="50000"/>
                  </a:schemeClr>
                </a:solidFill>
              </a:defRPr>
            </a:lvl1pPr>
            <a:lvl2pPr marL="457223" indent="0">
              <a:buNone/>
              <a:defRPr/>
            </a:lvl2pPr>
          </a:lstStyle>
          <a:p>
            <a:pPr lvl="0"/>
            <a:r>
              <a:rPr lang="en-US" dirty="0"/>
              <a:t>Click to edit Master text styles</a:t>
            </a:r>
          </a:p>
        </p:txBody>
      </p:sp>
    </p:spTree>
    <p:extLst>
      <p:ext uri="{BB962C8B-B14F-4D97-AF65-F5344CB8AC3E}">
        <p14:creationId xmlns:p14="http://schemas.microsoft.com/office/powerpoint/2010/main" val="3645586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Cover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EECF27-A6B8-894C-A6EE-00D80E782769}"/>
              </a:ext>
            </a:extLst>
          </p:cNvPr>
          <p:cNvSpPr/>
          <p:nvPr userDrawn="1"/>
        </p:nvSpPr>
        <p:spPr>
          <a:xfrm>
            <a:off x="0" y="0"/>
            <a:ext cx="12192000" cy="68580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 Placeholder 4">
            <a:extLst>
              <a:ext uri="{FF2B5EF4-FFF2-40B4-BE49-F238E27FC236}">
                <a16:creationId xmlns:a16="http://schemas.microsoft.com/office/drawing/2014/main" id="{62BFF7E6-38B1-8142-87F5-2B8B4EBA31E0}"/>
              </a:ext>
            </a:extLst>
          </p:cNvPr>
          <p:cNvSpPr>
            <a:spLocks noGrp="1"/>
          </p:cNvSpPr>
          <p:nvPr>
            <p:ph type="body" sz="quarter" idx="10"/>
          </p:nvPr>
        </p:nvSpPr>
        <p:spPr>
          <a:xfrm>
            <a:off x="985551" y="3563940"/>
            <a:ext cx="10117137" cy="667594"/>
          </a:xfrm>
        </p:spPr>
        <p:txBody>
          <a:bodyPr/>
          <a:lstStyle>
            <a:lvl1pPr marL="0" indent="0" algn="ctr">
              <a:buNone/>
              <a:defRPr lang="en-US" sz="4400" b="1" i="0" kern="1200" dirty="0" smtClean="0">
                <a:solidFill>
                  <a:schemeClr val="bg1"/>
                </a:solidFill>
                <a:latin typeface="Corbel" panose="020B0503020204020204" pitchFamily="34" charset="0"/>
                <a:ea typeface="+mj-ea"/>
                <a:cs typeface="+mj-cs"/>
              </a:defRPr>
            </a:lvl1pPr>
            <a:lvl2pPr marL="457223" indent="0">
              <a:buNone/>
              <a:defRPr lang="en-US" sz="4400" b="1" i="0" kern="1200" dirty="0" smtClean="0">
                <a:solidFill>
                  <a:schemeClr val="bg2"/>
                </a:solidFill>
                <a:latin typeface="Corbel" panose="020B0503020204020204" pitchFamily="34" charset="0"/>
                <a:ea typeface="+mj-ea"/>
                <a:cs typeface="+mj-cs"/>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E22E3A38-7C06-B944-982B-213A7E3D3D4A}"/>
              </a:ext>
            </a:extLst>
          </p:cNvPr>
          <p:cNvSpPr>
            <a:spLocks noGrp="1"/>
          </p:cNvSpPr>
          <p:nvPr>
            <p:ph type="body" sz="quarter" idx="11"/>
          </p:nvPr>
        </p:nvSpPr>
        <p:spPr>
          <a:xfrm>
            <a:off x="2451100" y="4376738"/>
            <a:ext cx="7289800" cy="773112"/>
          </a:xfrm>
        </p:spPr>
        <p:txBody>
          <a:bodyPr/>
          <a:lstStyle>
            <a:lvl1pPr marL="0" indent="0" algn="ctr">
              <a:buNone/>
              <a:defRPr>
                <a:solidFill>
                  <a:schemeClr val="tx2">
                    <a:lumMod val="90000"/>
                  </a:schemeClr>
                </a:solidFill>
              </a:defRPr>
            </a:lvl1pPr>
            <a:lvl2pPr marL="457223" indent="0">
              <a:buNone/>
              <a:defRPr/>
            </a:lvl2pPr>
          </a:lstStyle>
          <a:p>
            <a:pPr lvl="0"/>
            <a:r>
              <a:rPr lang="en-US" dirty="0"/>
              <a:t>Click to edit Master text styles</a:t>
            </a:r>
          </a:p>
        </p:txBody>
      </p:sp>
    </p:spTree>
    <p:extLst>
      <p:ext uri="{BB962C8B-B14F-4D97-AF65-F5344CB8AC3E}">
        <p14:creationId xmlns:p14="http://schemas.microsoft.com/office/powerpoint/2010/main" val="39452275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Dark Grey">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D69E047-4A63-9E48-8C73-0842A613B283}"/>
              </a:ext>
            </a:extLst>
          </p:cNvPr>
          <p:cNvSpPr>
            <a:spLocks noGrp="1"/>
          </p:cNvSpPr>
          <p:nvPr>
            <p:ph type="pic" sz="quarter" idx="10"/>
          </p:nvPr>
        </p:nvSpPr>
        <p:spPr>
          <a:xfrm>
            <a:off x="1990516" y="1858963"/>
            <a:ext cx="4203700" cy="3140075"/>
          </a:xfrm>
        </p:spPr>
        <p:txBody>
          <a:bodyPr/>
          <a:lstStyle/>
          <a:p>
            <a:endParaRPr lang="en-US" dirty="0"/>
          </a:p>
        </p:txBody>
      </p:sp>
    </p:spTree>
    <p:extLst>
      <p:ext uri="{BB962C8B-B14F-4D97-AF65-F5344CB8AC3E}">
        <p14:creationId xmlns:p14="http://schemas.microsoft.com/office/powerpoint/2010/main" val="3749058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962CB-39AD-45A9-800F-54DAB53D6021}" type="datetime4">
              <a:rPr lang="en-US" smtClean="0"/>
              <a:t>July 13,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8575987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4677225E-008F-5D47-A03D-C2707AE1C01B}"/>
              </a:ext>
            </a:extLst>
          </p:cNvPr>
          <p:cNvSpPr>
            <a:spLocks noGrp="1"/>
          </p:cNvSpPr>
          <p:nvPr>
            <p:ph type="body" sz="quarter" idx="11"/>
          </p:nvPr>
        </p:nvSpPr>
        <p:spPr>
          <a:xfrm>
            <a:off x="1363064" y="4065917"/>
            <a:ext cx="1805706" cy="1765300"/>
          </a:xfrm>
        </p:spPr>
        <p:txBody>
          <a:bodyPr>
            <a:normAutofit/>
          </a:bodyPr>
          <a:lstStyle>
            <a:lvl1pPr marL="0" indent="0" algn="ctr">
              <a:buFontTx/>
              <a:buNone/>
              <a:defRPr sz="2000" b="1"/>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
        <p:nvSpPr>
          <p:cNvPr id="12" name="Text Placeholder 10">
            <a:extLst>
              <a:ext uri="{FF2B5EF4-FFF2-40B4-BE49-F238E27FC236}">
                <a16:creationId xmlns:a16="http://schemas.microsoft.com/office/drawing/2014/main" id="{1920A4AF-D039-3F43-A019-02EC95682F80}"/>
              </a:ext>
            </a:extLst>
          </p:cNvPr>
          <p:cNvSpPr>
            <a:spLocks noGrp="1"/>
          </p:cNvSpPr>
          <p:nvPr>
            <p:ph type="body" sz="quarter" idx="12"/>
          </p:nvPr>
        </p:nvSpPr>
        <p:spPr>
          <a:xfrm>
            <a:off x="6383548" y="4065917"/>
            <a:ext cx="1805706" cy="1765300"/>
          </a:xfrm>
        </p:spPr>
        <p:txBody>
          <a:bodyPr>
            <a:normAutofit/>
          </a:bodyPr>
          <a:lstStyle>
            <a:lvl1pPr marL="0" indent="0" algn="ctr">
              <a:buFontTx/>
              <a:buNone/>
              <a:defRPr sz="2000" b="1"/>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
        <p:nvSpPr>
          <p:cNvPr id="13" name="Text Placeholder 10">
            <a:extLst>
              <a:ext uri="{FF2B5EF4-FFF2-40B4-BE49-F238E27FC236}">
                <a16:creationId xmlns:a16="http://schemas.microsoft.com/office/drawing/2014/main" id="{FDE25F45-F8A3-6844-84FC-70675A668A63}"/>
              </a:ext>
            </a:extLst>
          </p:cNvPr>
          <p:cNvSpPr>
            <a:spLocks noGrp="1"/>
          </p:cNvSpPr>
          <p:nvPr>
            <p:ph type="body" sz="quarter" idx="13"/>
          </p:nvPr>
        </p:nvSpPr>
        <p:spPr>
          <a:xfrm>
            <a:off x="8948512" y="4043843"/>
            <a:ext cx="1805706" cy="1765300"/>
          </a:xfrm>
        </p:spPr>
        <p:txBody>
          <a:bodyPr>
            <a:normAutofit/>
          </a:bodyPr>
          <a:lstStyle>
            <a:lvl1pPr marL="0" indent="0" algn="ctr">
              <a:buFontTx/>
              <a:buNone/>
              <a:defRPr sz="2000" b="1"/>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
        <p:nvSpPr>
          <p:cNvPr id="15" name="Text Placeholder 10">
            <a:extLst>
              <a:ext uri="{FF2B5EF4-FFF2-40B4-BE49-F238E27FC236}">
                <a16:creationId xmlns:a16="http://schemas.microsoft.com/office/drawing/2014/main" id="{837E829C-18A8-8641-8915-7ED6C4703CC5}"/>
              </a:ext>
            </a:extLst>
          </p:cNvPr>
          <p:cNvSpPr>
            <a:spLocks noGrp="1"/>
          </p:cNvSpPr>
          <p:nvPr>
            <p:ph type="body" sz="quarter" idx="14"/>
          </p:nvPr>
        </p:nvSpPr>
        <p:spPr>
          <a:xfrm>
            <a:off x="3849344" y="4060166"/>
            <a:ext cx="1805706" cy="1765300"/>
          </a:xfrm>
        </p:spPr>
        <p:txBody>
          <a:bodyPr>
            <a:normAutofit/>
          </a:bodyPr>
          <a:lstStyle>
            <a:lvl1pPr marL="0" indent="0" algn="ctr">
              <a:buFontTx/>
              <a:buNone/>
              <a:defRPr sz="2000" b="1"/>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
        <p:nvSpPr>
          <p:cNvPr id="22" name="Picture Placeholder 21">
            <a:extLst>
              <a:ext uri="{FF2B5EF4-FFF2-40B4-BE49-F238E27FC236}">
                <a16:creationId xmlns:a16="http://schemas.microsoft.com/office/drawing/2014/main" id="{41A2D967-593C-7346-BF15-B1AA9A81ACBD}"/>
              </a:ext>
            </a:extLst>
          </p:cNvPr>
          <p:cNvSpPr>
            <a:spLocks noGrp="1"/>
          </p:cNvSpPr>
          <p:nvPr>
            <p:ph type="pic" sz="quarter" idx="15"/>
          </p:nvPr>
        </p:nvSpPr>
        <p:spPr>
          <a:xfrm>
            <a:off x="0" y="1"/>
            <a:ext cx="12192000" cy="2674187"/>
          </a:xfrm>
        </p:spPr>
        <p:txBody>
          <a:bodyPr/>
          <a:lstStyle/>
          <a:p>
            <a:endParaRPr lang="en-US"/>
          </a:p>
        </p:txBody>
      </p:sp>
    </p:spTree>
    <p:extLst>
      <p:ext uri="{BB962C8B-B14F-4D97-AF65-F5344CB8AC3E}">
        <p14:creationId xmlns:p14="http://schemas.microsoft.com/office/powerpoint/2010/main" val="4278258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A7D8A48-680D-3543-99AA-51D7D8E80FE3}"/>
              </a:ext>
            </a:extLst>
          </p:cNvPr>
          <p:cNvSpPr>
            <a:spLocks noGrp="1"/>
          </p:cNvSpPr>
          <p:nvPr>
            <p:ph type="pic" sz="quarter" idx="10"/>
          </p:nvPr>
        </p:nvSpPr>
        <p:spPr>
          <a:xfrm>
            <a:off x="1" y="0"/>
            <a:ext cx="4170363" cy="6858000"/>
          </a:xfrm>
        </p:spPr>
        <p:txBody>
          <a:bodyPr/>
          <a:lstStyle/>
          <a:p>
            <a:endParaRPr lang="en-US" dirty="0"/>
          </a:p>
        </p:txBody>
      </p:sp>
      <p:sp>
        <p:nvSpPr>
          <p:cNvPr id="11" name="Text Placeholder 10">
            <a:extLst>
              <a:ext uri="{FF2B5EF4-FFF2-40B4-BE49-F238E27FC236}">
                <a16:creationId xmlns:a16="http://schemas.microsoft.com/office/drawing/2014/main" id="{FA095D9C-F83F-774C-A29D-6E1F09A4A432}"/>
              </a:ext>
            </a:extLst>
          </p:cNvPr>
          <p:cNvSpPr>
            <a:spLocks noGrp="1"/>
          </p:cNvSpPr>
          <p:nvPr>
            <p:ph type="body" sz="quarter" idx="11"/>
          </p:nvPr>
        </p:nvSpPr>
        <p:spPr>
          <a:xfrm>
            <a:off x="8021638" y="654290"/>
            <a:ext cx="3233738" cy="4571880"/>
          </a:xfrm>
        </p:spPr>
        <p:txBody>
          <a:bodyPr>
            <a:normAutofit/>
          </a:bodyPr>
          <a:lstStyle>
            <a:lvl1pPr marL="0" indent="0">
              <a:buNone/>
              <a:defRPr sz="1800">
                <a:solidFill>
                  <a:schemeClr val="tx1"/>
                </a:solidFill>
              </a:defRPr>
            </a:lvl1pPr>
            <a:lvl2pPr marL="457223" indent="0">
              <a:buNone/>
              <a:defRPr/>
            </a:lvl2pPr>
            <a:lvl3pPr marL="914446" indent="0">
              <a:buNone/>
              <a:defRPr/>
            </a:lvl3pPr>
            <a:lvl4pPr marL="1371669" indent="0">
              <a:buNone/>
              <a:defRPr/>
            </a:lvl4pPr>
            <a:lvl5pPr marL="1828891" indent="0">
              <a:buNone/>
              <a:defRPr/>
            </a:lvl5pPr>
          </a:lstStyle>
          <a:p>
            <a:pPr lvl="0"/>
            <a:r>
              <a:rPr lang="en-US" dirty="0"/>
              <a:t>Click to edit Master text styles</a:t>
            </a:r>
          </a:p>
        </p:txBody>
      </p:sp>
      <p:sp>
        <p:nvSpPr>
          <p:cNvPr id="13" name="Text Placeholder 12">
            <a:extLst>
              <a:ext uri="{FF2B5EF4-FFF2-40B4-BE49-F238E27FC236}">
                <a16:creationId xmlns:a16="http://schemas.microsoft.com/office/drawing/2014/main" id="{5843C1EF-11BD-E54F-9F40-ED61E8450A6C}"/>
              </a:ext>
            </a:extLst>
          </p:cNvPr>
          <p:cNvSpPr>
            <a:spLocks noGrp="1"/>
          </p:cNvSpPr>
          <p:nvPr>
            <p:ph type="body" sz="quarter" idx="12"/>
          </p:nvPr>
        </p:nvSpPr>
        <p:spPr>
          <a:xfrm>
            <a:off x="4321370" y="1028102"/>
            <a:ext cx="3657600" cy="2330450"/>
          </a:xfrm>
        </p:spPr>
        <p:txBody>
          <a:bodyPr>
            <a:normAutofit/>
          </a:bodyPr>
          <a:lstStyle>
            <a:lvl1pPr marL="0" indent="0" algn="r">
              <a:buFontTx/>
              <a:buNone/>
              <a:defRPr sz="4800" b="1"/>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
        <p:nvSpPr>
          <p:cNvPr id="15" name="Text Placeholder 12">
            <a:extLst>
              <a:ext uri="{FF2B5EF4-FFF2-40B4-BE49-F238E27FC236}">
                <a16:creationId xmlns:a16="http://schemas.microsoft.com/office/drawing/2014/main" id="{73E8F4AC-A7FA-9F44-A584-FE5DE8238E1E}"/>
              </a:ext>
            </a:extLst>
          </p:cNvPr>
          <p:cNvSpPr>
            <a:spLocks noGrp="1"/>
          </p:cNvSpPr>
          <p:nvPr>
            <p:ph type="body" sz="quarter" idx="13" hasCustomPrompt="1"/>
          </p:nvPr>
        </p:nvSpPr>
        <p:spPr>
          <a:xfrm>
            <a:off x="4321370" y="654290"/>
            <a:ext cx="3657600" cy="2330450"/>
          </a:xfrm>
        </p:spPr>
        <p:txBody>
          <a:bodyPr>
            <a:normAutofit/>
          </a:bodyPr>
          <a:lstStyle>
            <a:lvl1pPr marL="0" indent="0" algn="r" defTabSz="914446" rtl="0" eaLnBrk="1" latinLnBrk="0" hangingPunct="1">
              <a:lnSpc>
                <a:spcPct val="90000"/>
              </a:lnSpc>
              <a:spcBef>
                <a:spcPts val="1000"/>
              </a:spcBef>
              <a:buFontTx/>
              <a:buNone/>
              <a:defRPr lang="en-US" sz="1600" b="0" kern="1200" dirty="0">
                <a:solidFill>
                  <a:schemeClr val="tx1"/>
                </a:solidFill>
                <a:latin typeface="Corbel" panose="020B0503020204020204" pitchFamily="34" charset="0"/>
                <a:ea typeface="+mn-ea"/>
                <a:cs typeface="+mn-cs"/>
              </a:defRPr>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marL="0" lvl="0" indent="0" algn="r" defTabSz="914446" rtl="0" eaLnBrk="1" latinLnBrk="0" hangingPunct="1">
              <a:lnSpc>
                <a:spcPct val="90000"/>
              </a:lnSpc>
              <a:spcBef>
                <a:spcPts val="1000"/>
              </a:spcBef>
              <a:buFontTx/>
              <a:buNone/>
            </a:pPr>
            <a:r>
              <a:rPr lang="en-US" dirty="0"/>
              <a:t>CLICK TO EDIT MASTER TEXT STYLES</a:t>
            </a:r>
          </a:p>
        </p:txBody>
      </p:sp>
    </p:spTree>
    <p:extLst>
      <p:ext uri="{BB962C8B-B14F-4D97-AF65-F5344CB8AC3E}">
        <p14:creationId xmlns:p14="http://schemas.microsoft.com/office/powerpoint/2010/main" val="4135963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Full Photo">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A7D8A48-680D-3543-99AA-51D7D8E80FE3}"/>
              </a:ext>
            </a:extLst>
          </p:cNvPr>
          <p:cNvSpPr>
            <a:spLocks noGrp="1"/>
          </p:cNvSpPr>
          <p:nvPr>
            <p:ph type="pic" sz="quarter" idx="10"/>
          </p:nvPr>
        </p:nvSpPr>
        <p:spPr>
          <a:xfrm>
            <a:off x="8021638" y="0"/>
            <a:ext cx="4170363" cy="6858000"/>
          </a:xfrm>
        </p:spPr>
        <p:txBody>
          <a:bodyPr/>
          <a:lstStyle/>
          <a:p>
            <a:endParaRPr lang="en-US" dirty="0"/>
          </a:p>
        </p:txBody>
      </p:sp>
      <p:sp>
        <p:nvSpPr>
          <p:cNvPr id="11" name="Text Placeholder 10">
            <a:extLst>
              <a:ext uri="{FF2B5EF4-FFF2-40B4-BE49-F238E27FC236}">
                <a16:creationId xmlns:a16="http://schemas.microsoft.com/office/drawing/2014/main" id="{FA095D9C-F83F-774C-A29D-6E1F09A4A432}"/>
              </a:ext>
            </a:extLst>
          </p:cNvPr>
          <p:cNvSpPr>
            <a:spLocks noGrp="1"/>
          </p:cNvSpPr>
          <p:nvPr>
            <p:ph type="body" sz="quarter" idx="11"/>
          </p:nvPr>
        </p:nvSpPr>
        <p:spPr>
          <a:xfrm>
            <a:off x="4587934" y="711799"/>
            <a:ext cx="3233738" cy="4571880"/>
          </a:xfrm>
        </p:spPr>
        <p:txBody>
          <a:bodyPr>
            <a:normAutofit/>
          </a:bodyPr>
          <a:lstStyle>
            <a:lvl1pPr marL="0" indent="0">
              <a:buNone/>
              <a:defRPr sz="1800">
                <a:solidFill>
                  <a:schemeClr val="tx1"/>
                </a:solidFill>
              </a:defRPr>
            </a:lvl1pPr>
            <a:lvl2pPr marL="457223" indent="0">
              <a:buNone/>
              <a:defRPr/>
            </a:lvl2pPr>
            <a:lvl3pPr marL="914446" indent="0">
              <a:buNone/>
              <a:defRPr/>
            </a:lvl3pPr>
            <a:lvl4pPr marL="1371669" indent="0">
              <a:buNone/>
              <a:defRPr/>
            </a:lvl4pPr>
            <a:lvl5pPr marL="1828891" indent="0">
              <a:buNone/>
              <a:defRPr/>
            </a:lvl5pPr>
          </a:lstStyle>
          <a:p>
            <a:pPr lvl="0"/>
            <a:r>
              <a:rPr lang="en-US" dirty="0"/>
              <a:t>Click to edit Master text styles</a:t>
            </a:r>
          </a:p>
        </p:txBody>
      </p:sp>
      <p:sp>
        <p:nvSpPr>
          <p:cNvPr id="13" name="Text Placeholder 12">
            <a:extLst>
              <a:ext uri="{FF2B5EF4-FFF2-40B4-BE49-F238E27FC236}">
                <a16:creationId xmlns:a16="http://schemas.microsoft.com/office/drawing/2014/main" id="{5843C1EF-11BD-E54F-9F40-ED61E8450A6C}"/>
              </a:ext>
            </a:extLst>
          </p:cNvPr>
          <p:cNvSpPr>
            <a:spLocks noGrp="1"/>
          </p:cNvSpPr>
          <p:nvPr>
            <p:ph type="body" sz="quarter" idx="12"/>
          </p:nvPr>
        </p:nvSpPr>
        <p:spPr>
          <a:xfrm>
            <a:off x="730370" y="959090"/>
            <a:ext cx="3657600" cy="2330450"/>
          </a:xfrm>
        </p:spPr>
        <p:txBody>
          <a:bodyPr>
            <a:normAutofit/>
          </a:bodyPr>
          <a:lstStyle>
            <a:lvl1pPr marL="0" indent="0" algn="r">
              <a:buFontTx/>
              <a:buNone/>
              <a:defRPr sz="4800" b="1"/>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
        <p:nvSpPr>
          <p:cNvPr id="15" name="Text Placeholder 12">
            <a:extLst>
              <a:ext uri="{FF2B5EF4-FFF2-40B4-BE49-F238E27FC236}">
                <a16:creationId xmlns:a16="http://schemas.microsoft.com/office/drawing/2014/main" id="{73E8F4AC-A7FA-9F44-A584-FE5DE8238E1E}"/>
              </a:ext>
            </a:extLst>
          </p:cNvPr>
          <p:cNvSpPr>
            <a:spLocks noGrp="1"/>
          </p:cNvSpPr>
          <p:nvPr>
            <p:ph type="body" sz="quarter" idx="13" hasCustomPrompt="1"/>
          </p:nvPr>
        </p:nvSpPr>
        <p:spPr>
          <a:xfrm>
            <a:off x="730369" y="585280"/>
            <a:ext cx="3657600" cy="2330450"/>
          </a:xfrm>
        </p:spPr>
        <p:txBody>
          <a:bodyPr>
            <a:normAutofit/>
          </a:bodyPr>
          <a:lstStyle>
            <a:lvl1pPr marL="0" indent="0" algn="r">
              <a:buFontTx/>
              <a:buNone/>
              <a:defRPr lang="en-US" sz="1600" b="0" kern="1200" dirty="0">
                <a:solidFill>
                  <a:schemeClr val="tx1"/>
                </a:solidFill>
                <a:latin typeface="Corbel" panose="020B0503020204020204" pitchFamily="34" charset="0"/>
                <a:ea typeface="+mn-ea"/>
                <a:cs typeface="+mn-cs"/>
              </a:defRPr>
            </a:lvl1pPr>
            <a:lvl2pPr marL="457223" indent="0">
              <a:buFontTx/>
              <a:buNone/>
              <a:defRPr/>
            </a:lvl2pPr>
            <a:lvl3pPr marL="914446" indent="0">
              <a:buFontTx/>
              <a:buNone/>
              <a:defRPr/>
            </a:lvl3pPr>
            <a:lvl4pPr marL="1371669" indent="0">
              <a:buFontTx/>
              <a:buNone/>
              <a:defRPr/>
            </a:lvl4pPr>
            <a:lvl5pPr marL="1828891" indent="0">
              <a:buFontTx/>
              <a:buNone/>
              <a:defRPr/>
            </a:lvl5pPr>
          </a:lstStyle>
          <a:p>
            <a:pPr lvl="0"/>
            <a:r>
              <a:rPr lang="en-US" dirty="0"/>
              <a:t>CLICK TO EDIT MASTER TEXT STYLES</a:t>
            </a:r>
          </a:p>
        </p:txBody>
      </p:sp>
    </p:spTree>
    <p:extLst>
      <p:ext uri="{BB962C8B-B14F-4D97-AF65-F5344CB8AC3E}">
        <p14:creationId xmlns:p14="http://schemas.microsoft.com/office/powerpoint/2010/main" val="4499054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61DD6B-3CA3-EF45-8AA4-16946867C592}"/>
              </a:ext>
            </a:extLst>
          </p:cNvPr>
          <p:cNvSpPr>
            <a:spLocks noGrp="1"/>
          </p:cNvSpPr>
          <p:nvPr>
            <p:ph type="pic" sz="quarter" idx="10"/>
          </p:nvPr>
        </p:nvSpPr>
        <p:spPr>
          <a:xfrm>
            <a:off x="0" y="0"/>
            <a:ext cx="12192000" cy="6858000"/>
          </a:xfrm>
        </p:spPr>
        <p:txBody>
          <a:bodyPr/>
          <a:lstStyle/>
          <a:p>
            <a:endParaRPr lang="en-US" dirty="0"/>
          </a:p>
        </p:txBody>
      </p:sp>
    </p:spTree>
    <p:extLst>
      <p:ext uri="{BB962C8B-B14F-4D97-AF65-F5344CB8AC3E}">
        <p14:creationId xmlns:p14="http://schemas.microsoft.com/office/powerpoint/2010/main" val="37288658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22547B1-7644-6B4E-A8D9-0D369953F390}"/>
              </a:ext>
            </a:extLst>
          </p:cNvPr>
          <p:cNvSpPr/>
          <p:nvPr userDrawn="1"/>
        </p:nvSpPr>
        <p:spPr>
          <a:xfrm>
            <a:off x="0" y="0"/>
            <a:ext cx="12192000" cy="6858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pic>
        <p:nvPicPr>
          <p:cNvPr id="3" name="Picture 2">
            <a:extLst>
              <a:ext uri="{FF2B5EF4-FFF2-40B4-BE49-F238E27FC236}">
                <a16:creationId xmlns:a16="http://schemas.microsoft.com/office/drawing/2014/main" id="{BC4D4199-C668-CD42-8A16-B0FEAC578DE1}"/>
              </a:ext>
            </a:extLst>
          </p:cNvPr>
          <p:cNvPicPr>
            <a:picLocks noChangeAspect="1"/>
          </p:cNvPicPr>
          <p:nvPr userDrawn="1"/>
        </p:nvPicPr>
        <p:blipFill rotWithShape="1">
          <a:blip r:embed="rId2"/>
          <a:srcRect l="195" t="1549" r="16997" b="5294"/>
          <a:stretch/>
        </p:blipFill>
        <p:spPr>
          <a:xfrm>
            <a:off x="1" y="0"/>
            <a:ext cx="12192001" cy="6858000"/>
          </a:xfrm>
          <a:prstGeom prst="rect">
            <a:avLst/>
          </a:prstGeom>
          <a:ln>
            <a:noFill/>
          </a:ln>
        </p:spPr>
      </p:pic>
    </p:spTree>
    <p:extLst>
      <p:ext uri="{BB962C8B-B14F-4D97-AF65-F5344CB8AC3E}">
        <p14:creationId xmlns:p14="http://schemas.microsoft.com/office/powerpoint/2010/main" val="36120801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2E89E7-CDBF-0943-A09D-D1D3A35782EC}"/>
              </a:ext>
            </a:extLst>
          </p:cNvPr>
          <p:cNvSpPr/>
          <p:nvPr userDrawn="1"/>
        </p:nvSpPr>
        <p:spPr>
          <a:xfrm>
            <a:off x="0" y="0"/>
            <a:ext cx="121920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a:extLst>
              <a:ext uri="{FF2B5EF4-FFF2-40B4-BE49-F238E27FC236}">
                <a16:creationId xmlns:a16="http://schemas.microsoft.com/office/drawing/2014/main" id="{08ED9482-1B11-B048-A8AC-CAF949837453}"/>
              </a:ext>
            </a:extLst>
          </p:cNvPr>
          <p:cNvPicPr>
            <a:picLocks noChangeAspect="1"/>
          </p:cNvPicPr>
          <p:nvPr userDrawn="1"/>
        </p:nvPicPr>
        <p:blipFill rotWithShape="1">
          <a:blip r:embed="rId2"/>
          <a:srcRect l="195" t="1549" r="16997" b="5294"/>
          <a:stretch/>
        </p:blipFill>
        <p:spPr>
          <a:xfrm>
            <a:off x="1" y="46007"/>
            <a:ext cx="12192001" cy="6858000"/>
          </a:xfrm>
          <a:prstGeom prst="rect">
            <a:avLst/>
          </a:prstGeom>
          <a:ln>
            <a:noFill/>
          </a:ln>
        </p:spPr>
      </p:pic>
    </p:spTree>
    <p:extLst>
      <p:ext uri="{BB962C8B-B14F-4D97-AF65-F5344CB8AC3E}">
        <p14:creationId xmlns:p14="http://schemas.microsoft.com/office/powerpoint/2010/main" val="1370723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61DD6B-3CA3-EF45-8AA4-16946867C592}"/>
              </a:ext>
            </a:extLst>
          </p:cNvPr>
          <p:cNvSpPr>
            <a:spLocks noGrp="1"/>
          </p:cNvSpPr>
          <p:nvPr>
            <p:ph type="pic" sz="quarter" idx="10"/>
          </p:nvPr>
        </p:nvSpPr>
        <p:spPr>
          <a:xfrm>
            <a:off x="1144514" y="944680"/>
            <a:ext cx="4226830" cy="4232885"/>
          </a:xfrm>
        </p:spPr>
        <p:txBody>
          <a:bodyPr/>
          <a:lstStyle/>
          <a:p>
            <a:endParaRPr lang="en-US" dirty="0"/>
          </a:p>
        </p:txBody>
      </p:sp>
      <p:sp>
        <p:nvSpPr>
          <p:cNvPr id="4" name="Text Placeholder 3">
            <a:extLst>
              <a:ext uri="{FF2B5EF4-FFF2-40B4-BE49-F238E27FC236}">
                <a16:creationId xmlns:a16="http://schemas.microsoft.com/office/drawing/2014/main" id="{76638878-0B70-5D44-92FE-DBDD7867E77F}"/>
              </a:ext>
            </a:extLst>
          </p:cNvPr>
          <p:cNvSpPr>
            <a:spLocks noGrp="1"/>
          </p:cNvSpPr>
          <p:nvPr>
            <p:ph type="body" sz="quarter" idx="11"/>
          </p:nvPr>
        </p:nvSpPr>
        <p:spPr>
          <a:xfrm>
            <a:off x="5897563" y="2428876"/>
            <a:ext cx="2095500" cy="2747963"/>
          </a:xfrm>
        </p:spPr>
        <p:txBody>
          <a:bodyPr/>
          <a:lstStyle/>
          <a:p>
            <a:pPr lvl="0"/>
            <a:r>
              <a:rPr lang="en-US" dirty="0"/>
              <a:t>Click to edit Master text styles</a:t>
            </a:r>
          </a:p>
        </p:txBody>
      </p:sp>
      <p:sp>
        <p:nvSpPr>
          <p:cNvPr id="5" name="Text Placeholder 3">
            <a:extLst>
              <a:ext uri="{FF2B5EF4-FFF2-40B4-BE49-F238E27FC236}">
                <a16:creationId xmlns:a16="http://schemas.microsoft.com/office/drawing/2014/main" id="{2BAFDFCC-C1B4-C84F-BF82-3610B35747E4}"/>
              </a:ext>
            </a:extLst>
          </p:cNvPr>
          <p:cNvSpPr>
            <a:spLocks noGrp="1"/>
          </p:cNvSpPr>
          <p:nvPr>
            <p:ph type="body" sz="quarter" idx="12"/>
          </p:nvPr>
        </p:nvSpPr>
        <p:spPr>
          <a:xfrm>
            <a:off x="8277425" y="2428876"/>
            <a:ext cx="2095500" cy="2747963"/>
          </a:xfrm>
        </p:spPr>
        <p:txBody>
          <a:bodyPr/>
          <a:lstStyle/>
          <a:p>
            <a:pPr lvl="0"/>
            <a:r>
              <a:rPr lang="en-US" dirty="0"/>
              <a:t>Click to edit Master text styles</a:t>
            </a:r>
          </a:p>
        </p:txBody>
      </p:sp>
    </p:spTree>
    <p:extLst>
      <p:ext uri="{BB962C8B-B14F-4D97-AF65-F5344CB8AC3E}">
        <p14:creationId xmlns:p14="http://schemas.microsoft.com/office/powerpoint/2010/main" val="31351160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FD68AF-E693-7E40-8BFD-AA578DB0DCA4}"/>
              </a:ext>
            </a:extLst>
          </p:cNvPr>
          <p:cNvSpPr>
            <a:spLocks noGrp="1"/>
          </p:cNvSpPr>
          <p:nvPr>
            <p:ph type="pic" sz="quarter" idx="10"/>
          </p:nvPr>
        </p:nvSpPr>
        <p:spPr>
          <a:xfrm>
            <a:off x="442608" y="454173"/>
            <a:ext cx="11317424" cy="5952685"/>
          </a:xfrm>
        </p:spPr>
        <p:txBody>
          <a:bodyPr/>
          <a:lstStyle/>
          <a:p>
            <a:endParaRPr lang="en-US"/>
          </a:p>
        </p:txBody>
      </p:sp>
    </p:spTree>
    <p:extLst>
      <p:ext uri="{BB962C8B-B14F-4D97-AF65-F5344CB8AC3E}">
        <p14:creationId xmlns:p14="http://schemas.microsoft.com/office/powerpoint/2010/main" val="21713492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83DC028F-AAA9-6047-A457-6AECFABF9DEA}"/>
              </a:ext>
            </a:extLst>
          </p:cNvPr>
          <p:cNvSpPr>
            <a:spLocks noGrp="1"/>
          </p:cNvSpPr>
          <p:nvPr>
            <p:ph type="chart" sz="quarter" idx="10"/>
          </p:nvPr>
        </p:nvSpPr>
        <p:spPr>
          <a:xfrm>
            <a:off x="5806782" y="952500"/>
            <a:ext cx="5438775" cy="4953000"/>
          </a:xfrm>
        </p:spPr>
        <p:txBody>
          <a:bodyPr/>
          <a:lstStyle/>
          <a:p>
            <a:endParaRPr lang="en-US" dirty="0"/>
          </a:p>
        </p:txBody>
      </p:sp>
      <p:sp>
        <p:nvSpPr>
          <p:cNvPr id="6" name="Picture Placeholder 5">
            <a:extLst>
              <a:ext uri="{FF2B5EF4-FFF2-40B4-BE49-F238E27FC236}">
                <a16:creationId xmlns:a16="http://schemas.microsoft.com/office/drawing/2014/main" id="{4B194767-F43A-454C-8B7C-728A710D8270}"/>
              </a:ext>
            </a:extLst>
          </p:cNvPr>
          <p:cNvSpPr>
            <a:spLocks noGrp="1"/>
          </p:cNvSpPr>
          <p:nvPr>
            <p:ph type="pic" sz="quarter" idx="11"/>
          </p:nvPr>
        </p:nvSpPr>
        <p:spPr>
          <a:xfrm>
            <a:off x="1157289" y="1004888"/>
            <a:ext cx="3984625" cy="5853112"/>
          </a:xfrm>
        </p:spPr>
        <p:txBody>
          <a:bodyPr/>
          <a:lstStyle/>
          <a:p>
            <a:endParaRPr lang="en-US"/>
          </a:p>
        </p:txBody>
      </p:sp>
    </p:spTree>
    <p:extLst>
      <p:ext uri="{BB962C8B-B14F-4D97-AF65-F5344CB8AC3E}">
        <p14:creationId xmlns:p14="http://schemas.microsoft.com/office/powerpoint/2010/main" val="479086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09218A-3552-481A-920E-F66672575578}"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486020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EDF93D-55AB-4606-B9D7-742F1FC51983}" type="datetime4">
              <a:rPr lang="en-US" smtClean="0"/>
              <a:t>July 13,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9432173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b="0">
                <a:effectLst/>
              </a:rPr>
              <a:t> </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AD3D1-EBC2-4753-9CE5-627C75E21278}" type="slidenum">
              <a:rPr lang="en-US" smtClean="0"/>
              <a:t>‹#›</a:t>
            </a:fld>
            <a:endParaRPr lang="en-US"/>
          </a:p>
        </p:txBody>
      </p:sp>
      <p:sp>
        <p:nvSpPr>
          <p:cNvPr id="7" name="Rectangle 6">
            <a:extLst>
              <a:ext uri="{FF2B5EF4-FFF2-40B4-BE49-F238E27FC236}">
                <a16:creationId xmlns:a16="http://schemas.microsoft.com/office/drawing/2014/main" id="{EE19D783-4060-3293-53FA-3341DA6A6569}"/>
              </a:ext>
            </a:extLst>
          </p:cNvPr>
          <p:cNvSpPr/>
          <p:nvPr userDrawn="1"/>
        </p:nvSpPr>
        <p:spPr>
          <a:xfrm>
            <a:off x="0" y="6629400"/>
            <a:ext cx="12192000" cy="276225"/>
          </a:xfrm>
          <a:prstGeom prst="rect">
            <a:avLst/>
          </a:prstGeom>
          <a:solidFill>
            <a:srgbClr val="A60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2230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09218A-3552-481A-920E-F66672575578}"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AD3D1-EBC2-4753-9CE5-627C75E21278}" type="slidenum">
              <a:rPr lang="en-US" smtClean="0"/>
              <a:t>‹#›</a:t>
            </a:fld>
            <a:endParaRPr lang="en-US"/>
          </a:p>
        </p:txBody>
      </p:sp>
      <p:sp>
        <p:nvSpPr>
          <p:cNvPr id="7" name="Rectangle 6">
            <a:extLst>
              <a:ext uri="{FF2B5EF4-FFF2-40B4-BE49-F238E27FC236}">
                <a16:creationId xmlns:a16="http://schemas.microsoft.com/office/drawing/2014/main" id="{6C993510-1174-21E3-43CD-A51255CF27DA}"/>
              </a:ext>
            </a:extLst>
          </p:cNvPr>
          <p:cNvSpPr/>
          <p:nvPr userDrawn="1"/>
        </p:nvSpPr>
        <p:spPr>
          <a:xfrm>
            <a:off x="0" y="6629400"/>
            <a:ext cx="12192000" cy="276225"/>
          </a:xfrm>
          <a:prstGeom prst="rect">
            <a:avLst/>
          </a:prstGeom>
          <a:solidFill>
            <a:srgbClr val="A60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85264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09218A-3552-481A-920E-F66672575578}"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AD3D1-EBC2-4753-9CE5-627C75E21278}" type="slidenum">
              <a:rPr lang="en-US" smtClean="0"/>
              <a:t>‹#›</a:t>
            </a:fld>
            <a:endParaRPr lang="en-US"/>
          </a:p>
        </p:txBody>
      </p:sp>
      <p:sp>
        <p:nvSpPr>
          <p:cNvPr id="8" name="Rectangle 7">
            <a:extLst>
              <a:ext uri="{FF2B5EF4-FFF2-40B4-BE49-F238E27FC236}">
                <a16:creationId xmlns:a16="http://schemas.microsoft.com/office/drawing/2014/main" id="{0DD3A88C-363E-E0A0-C6CB-8A6CC2E6A301}"/>
              </a:ext>
            </a:extLst>
          </p:cNvPr>
          <p:cNvSpPr/>
          <p:nvPr userDrawn="1"/>
        </p:nvSpPr>
        <p:spPr>
          <a:xfrm>
            <a:off x="0" y="6629400"/>
            <a:ext cx="12192000" cy="276225"/>
          </a:xfrm>
          <a:prstGeom prst="rect">
            <a:avLst/>
          </a:prstGeom>
          <a:solidFill>
            <a:srgbClr val="A60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450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09218A-3552-481A-920E-F66672575578}" type="datetimeFigureOut">
              <a:rPr lang="en-US" smtClean="0"/>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4930752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09218A-3552-481A-920E-F66672575578}" type="datetimeFigureOut">
              <a:rPr lang="en-US" smtClean="0"/>
              <a:t>7/13/2023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23193229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09218A-3552-481A-920E-F66672575578}" type="datetimeFigureOut">
              <a:rPr lang="en-US" smtClean="0"/>
              <a:t>7/13/2023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5AD3D1-EBC2-4753-9CE5-627C75E21278}" type="slidenum">
              <a:rPr lang="en-US" smtClean="0"/>
              <a:t>‹#›</a:t>
            </a:fld>
            <a:endParaRPr lang="en-US"/>
          </a:p>
        </p:txBody>
      </p:sp>
      <p:sp>
        <p:nvSpPr>
          <p:cNvPr id="5" name="Rectangle 4">
            <a:extLst>
              <a:ext uri="{FF2B5EF4-FFF2-40B4-BE49-F238E27FC236}">
                <a16:creationId xmlns:a16="http://schemas.microsoft.com/office/drawing/2014/main" id="{AEDEEE6F-23C9-F2B9-26D2-781229A6B361}"/>
              </a:ext>
            </a:extLst>
          </p:cNvPr>
          <p:cNvSpPr/>
          <p:nvPr userDrawn="1"/>
        </p:nvSpPr>
        <p:spPr>
          <a:xfrm>
            <a:off x="0" y="6629400"/>
            <a:ext cx="12192000" cy="276225"/>
          </a:xfrm>
          <a:prstGeom prst="rect">
            <a:avLst/>
          </a:prstGeom>
          <a:solidFill>
            <a:srgbClr val="A60F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19520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09218A-3552-481A-920E-F66672575578}"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11259229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09218A-3552-481A-920E-F66672575578}" type="datetimeFigureOut">
              <a:rPr lang="en-US" smtClean="0"/>
              <a:t>7/13/2023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8485887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9218A-3552-481A-920E-F66672575578}"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19290332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09218A-3552-481A-920E-F66672575578}" type="datetimeFigureOut">
              <a:rPr lang="en-US" smtClean="0"/>
              <a:t>7/13/2023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5AD3D1-EBC2-4753-9CE5-627C75E21278}" type="slidenum">
              <a:rPr lang="en-US" smtClean="0"/>
              <a:t>‹#›</a:t>
            </a:fld>
            <a:endParaRPr lang="en-US"/>
          </a:p>
        </p:txBody>
      </p:sp>
    </p:spTree>
    <p:extLst>
      <p:ext uri="{BB962C8B-B14F-4D97-AF65-F5344CB8AC3E}">
        <p14:creationId xmlns:p14="http://schemas.microsoft.com/office/powerpoint/2010/main" val="2165531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E491EE-3327-450E-9A63-2B5D30473A4B}" type="datetimeFigureOut">
              <a:rPr lang="en-US" smtClean="0"/>
              <a:t>7/13/2023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C482F-7634-4832-A4CD-4AF50EC055F4}" type="slidenum">
              <a:rPr lang="en-US" smtClean="0"/>
              <a:t>‹#›</a:t>
            </a:fld>
            <a:endParaRPr lang="en-US"/>
          </a:p>
        </p:txBody>
      </p:sp>
    </p:spTree>
    <p:extLst>
      <p:ext uri="{BB962C8B-B14F-4D97-AF65-F5344CB8AC3E}">
        <p14:creationId xmlns:p14="http://schemas.microsoft.com/office/powerpoint/2010/main" val="628848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ver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EECF27-A6B8-894C-A6EE-00D80E782769}"/>
              </a:ext>
            </a:extLst>
          </p:cNvPr>
          <p:cNvSpPr/>
          <p:nvPr userDrawn="1"/>
        </p:nvSpPr>
        <p:spPr>
          <a:xfrm>
            <a:off x="0" y="0"/>
            <a:ext cx="12192000" cy="685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2BFF7E6-38B1-8142-87F5-2B8B4EBA31E0}"/>
              </a:ext>
            </a:extLst>
          </p:cNvPr>
          <p:cNvSpPr>
            <a:spLocks noGrp="1"/>
          </p:cNvSpPr>
          <p:nvPr>
            <p:ph type="body" sz="quarter" idx="10"/>
          </p:nvPr>
        </p:nvSpPr>
        <p:spPr>
          <a:xfrm>
            <a:off x="985550" y="3563939"/>
            <a:ext cx="10117137" cy="667594"/>
          </a:xfrm>
        </p:spPr>
        <p:txBody>
          <a:bodyPr/>
          <a:lstStyle>
            <a:lvl1pPr marL="0" indent="0" algn="ctr">
              <a:buNone/>
              <a:defRPr lang="en-US" sz="4400" b="1" i="0" kern="1200" dirty="0" smtClean="0">
                <a:solidFill>
                  <a:schemeClr val="tx2">
                    <a:lumMod val="10000"/>
                  </a:schemeClr>
                </a:solidFill>
                <a:latin typeface="Corbel" panose="020B0503020204020204" pitchFamily="34" charset="0"/>
                <a:ea typeface="+mj-ea"/>
                <a:cs typeface="+mj-cs"/>
              </a:defRPr>
            </a:lvl1pPr>
            <a:lvl2pPr marL="457200" indent="0">
              <a:buNone/>
              <a:defRPr lang="en-US" sz="4400" b="1" i="0" kern="1200" dirty="0" smtClean="0">
                <a:solidFill>
                  <a:schemeClr val="bg2"/>
                </a:solidFill>
                <a:latin typeface="Corbel" panose="020B0503020204020204" pitchFamily="34" charset="0"/>
                <a:ea typeface="+mj-ea"/>
                <a:cs typeface="+mj-cs"/>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E22E3A38-7C06-B944-982B-213A7E3D3D4A}"/>
              </a:ext>
            </a:extLst>
          </p:cNvPr>
          <p:cNvSpPr>
            <a:spLocks noGrp="1"/>
          </p:cNvSpPr>
          <p:nvPr>
            <p:ph type="body" sz="quarter" idx="11"/>
          </p:nvPr>
        </p:nvSpPr>
        <p:spPr>
          <a:xfrm>
            <a:off x="2451100" y="4376738"/>
            <a:ext cx="7289800" cy="773112"/>
          </a:xfrm>
        </p:spPr>
        <p:txBody>
          <a:bodyPr/>
          <a:lstStyle>
            <a:lvl1pPr marL="0" indent="0" algn="ctr">
              <a:buNone/>
              <a:defRPr>
                <a:solidFill>
                  <a:schemeClr val="tx2">
                    <a:lumMod val="50000"/>
                  </a:schemeClr>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724497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9FD68AF-E693-7E40-8BFD-AA578DB0DCA4}"/>
              </a:ext>
            </a:extLst>
          </p:cNvPr>
          <p:cNvSpPr>
            <a:spLocks noGrp="1"/>
          </p:cNvSpPr>
          <p:nvPr>
            <p:ph type="pic" sz="quarter" idx="10"/>
          </p:nvPr>
        </p:nvSpPr>
        <p:spPr>
          <a:xfrm>
            <a:off x="442608" y="454173"/>
            <a:ext cx="11317424" cy="5952685"/>
          </a:xfrm>
        </p:spPr>
        <p:txBody>
          <a:bodyPr/>
          <a:lstStyle/>
          <a:p>
            <a:endParaRPr lang="en-US"/>
          </a:p>
        </p:txBody>
      </p:sp>
    </p:spTree>
    <p:extLst>
      <p:ext uri="{BB962C8B-B14F-4D97-AF65-F5344CB8AC3E}">
        <p14:creationId xmlns:p14="http://schemas.microsoft.com/office/powerpoint/2010/main" val="6372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562DD598-8781-55C6-B62F-0362160759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12192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84F26DF4-9AA1-F292-E01A-C08D1D5F6A7B}"/>
              </a:ext>
            </a:extLst>
          </p:cNvPr>
          <p:cNvCxnSpPr/>
          <p:nvPr userDrawn="1"/>
        </p:nvCxnSpPr>
        <p:spPr>
          <a:xfrm>
            <a:off x="0" y="833438"/>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76" name="Rectangle 4"/>
          <p:cNvSpPr>
            <a:spLocks noGrp="1" noChangeArrowheads="1"/>
          </p:cNvSpPr>
          <p:nvPr>
            <p:ph type="ctrTitle"/>
          </p:nvPr>
        </p:nvSpPr>
        <p:spPr bwMode="invGray">
          <a:xfrm>
            <a:off x="1" y="2392432"/>
            <a:ext cx="12191995"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1" y="3025244"/>
            <a:ext cx="12191996"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4" name="Date Placeholder 5">
            <a:extLst>
              <a:ext uri="{FF2B5EF4-FFF2-40B4-BE49-F238E27FC236}">
                <a16:creationId xmlns:a16="http://schemas.microsoft.com/office/drawing/2014/main" id="{18843240-4AC1-BC41-DF7E-2C185B00B91E}"/>
              </a:ext>
            </a:extLst>
          </p:cNvPr>
          <p:cNvSpPr>
            <a:spLocks noGrp="1" noChangeArrowheads="1"/>
          </p:cNvSpPr>
          <p:nvPr>
            <p:ph type="dt" sz="half" idx="10"/>
          </p:nvPr>
        </p:nvSpPr>
        <p:spPr>
          <a:xfrm>
            <a:off x="645585" y="6381750"/>
            <a:ext cx="2067983" cy="476250"/>
          </a:xfrm>
        </p:spPr>
        <p:txBody>
          <a:bodyPr/>
          <a:lstStyle>
            <a:lvl1pPr>
              <a:defRPr sz="1000"/>
            </a:lvl1pPr>
          </a:lstStyle>
          <a:p>
            <a:pPr>
              <a:defRPr/>
            </a:pPr>
            <a:endParaRPr lang="en-US"/>
          </a:p>
        </p:txBody>
      </p:sp>
      <p:sp>
        <p:nvSpPr>
          <p:cNvPr id="5" name="Footer Placeholder 6">
            <a:extLst>
              <a:ext uri="{FF2B5EF4-FFF2-40B4-BE49-F238E27FC236}">
                <a16:creationId xmlns:a16="http://schemas.microsoft.com/office/drawing/2014/main" id="{5464F323-ED81-B395-3C6C-347DB9B2E402}"/>
              </a:ext>
            </a:extLst>
          </p:cNvPr>
          <p:cNvSpPr>
            <a:spLocks noGrp="1" noChangeArrowheads="1"/>
          </p:cNvSpPr>
          <p:nvPr>
            <p:ph type="ftr" sz="quarter" idx="11"/>
          </p:nvPr>
        </p:nvSpPr>
        <p:spPr>
          <a:xfrm>
            <a:off x="2755901" y="6381750"/>
            <a:ext cx="8134351" cy="476250"/>
          </a:xfrm>
        </p:spPr>
        <p:txBody>
          <a:bodyPr anchorCtr="1"/>
          <a:lstStyle>
            <a:lvl1pPr>
              <a:defRPr sz="1000"/>
            </a:lvl1pPr>
          </a:lstStyle>
          <a:p>
            <a:pPr>
              <a:defRPr/>
            </a:pPr>
            <a:endParaRPr lang="en-US"/>
          </a:p>
        </p:txBody>
      </p:sp>
      <p:sp>
        <p:nvSpPr>
          <p:cNvPr id="6" name="Slide Number Placeholder 7">
            <a:extLst>
              <a:ext uri="{FF2B5EF4-FFF2-40B4-BE49-F238E27FC236}">
                <a16:creationId xmlns:a16="http://schemas.microsoft.com/office/drawing/2014/main" id="{12E6EE50-4D91-8754-CCED-8E8A998D4CAF}"/>
              </a:ext>
            </a:extLst>
          </p:cNvPr>
          <p:cNvSpPr>
            <a:spLocks noGrp="1" noChangeArrowheads="1"/>
          </p:cNvSpPr>
          <p:nvPr>
            <p:ph type="sldNum" sz="quarter" idx="12"/>
          </p:nvPr>
        </p:nvSpPr>
        <p:spPr>
          <a:xfrm>
            <a:off x="10892368" y="6381750"/>
            <a:ext cx="1299633" cy="476250"/>
          </a:xfrm>
        </p:spPr>
        <p:txBody>
          <a:bodyPr/>
          <a:lstStyle>
            <a:lvl1pPr>
              <a:defRPr/>
            </a:lvl1pPr>
          </a:lstStyle>
          <a:p>
            <a:pPr>
              <a:defRPr/>
            </a:pPr>
            <a:fld id="{A81D2793-D7E7-418C-903E-67E3D5B18318}" type="slidenum">
              <a:rPr lang="en-US" altLang="en-US"/>
              <a:pPr>
                <a:defRPr/>
              </a:pPr>
              <a:t>‹#›</a:t>
            </a:fld>
            <a:endParaRPr lang="en-US" altLang="en-US"/>
          </a:p>
        </p:txBody>
      </p:sp>
    </p:spTree>
    <p:extLst>
      <p:ext uri="{BB962C8B-B14F-4D97-AF65-F5344CB8AC3E}">
        <p14:creationId xmlns:p14="http://schemas.microsoft.com/office/powerpoint/2010/main" val="314296692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13543"/>
            <a:ext cx="12192000" cy="424732"/>
          </a:xfrm>
        </p:spPr>
        <p:txBody>
          <a:bodyPr/>
          <a:lstStyle>
            <a:lvl1pPr>
              <a:defRPr sz="2400">
                <a:latin typeface="Lucida Sans" pitchFamily="34" charset="0"/>
              </a:defRPr>
            </a:lvl1pPr>
          </a:lstStyle>
          <a:p>
            <a:r>
              <a:rPr lang="en-US" dirty="0"/>
              <a:t>Click to edit Master title style</a:t>
            </a:r>
          </a:p>
        </p:txBody>
      </p:sp>
      <p:sp>
        <p:nvSpPr>
          <p:cNvPr id="3" name="Content Placeholder 2"/>
          <p:cNvSpPr>
            <a:spLocks noGrp="1"/>
          </p:cNvSpPr>
          <p:nvPr>
            <p:ph idx="1"/>
          </p:nvPr>
        </p:nvSpPr>
        <p:spPr>
          <a:xfrm>
            <a:off x="994776" y="2287149"/>
            <a:ext cx="10202448"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F87A108F-0CBA-3ED1-D6BA-EEB629C1676B}"/>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868568-48DC-545D-7F29-85A1D011CBB1}"/>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33F8350-538E-7EBC-B5AB-E2EE29B83A64}"/>
              </a:ext>
            </a:extLst>
          </p:cNvPr>
          <p:cNvSpPr>
            <a:spLocks noGrp="1" noChangeArrowheads="1"/>
          </p:cNvSpPr>
          <p:nvPr userDrawn="1">
            <p:ph type="sldNum" sz="quarter" idx="12"/>
          </p:nvPr>
        </p:nvSpPr>
        <p:spPr>
          <a:ln/>
        </p:spPr>
        <p:txBody>
          <a:bodyPr/>
          <a:lstStyle>
            <a:lvl1pPr>
              <a:defRPr/>
            </a:lvl1pPr>
          </a:lstStyle>
          <a:p>
            <a:pPr>
              <a:defRPr/>
            </a:pPr>
            <a:fld id="{242F8567-6459-4C8B-9612-E0A81CA2EF20}" type="slidenum">
              <a:rPr lang="en-US" altLang="en-US"/>
              <a:pPr>
                <a:defRPr/>
              </a:pPr>
              <a:t>‹#›</a:t>
            </a:fld>
            <a:endParaRPr lang="en-US" altLang="en-US"/>
          </a:p>
        </p:txBody>
      </p:sp>
    </p:spTree>
    <p:extLst>
      <p:ext uri="{BB962C8B-B14F-4D97-AF65-F5344CB8AC3E}">
        <p14:creationId xmlns:p14="http://schemas.microsoft.com/office/powerpoint/2010/main" val="85886433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327852" y="998507"/>
            <a:ext cx="11536296"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327852" y="1496680"/>
            <a:ext cx="11536296"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2" name="Rectangle 4">
            <a:extLst>
              <a:ext uri="{FF2B5EF4-FFF2-40B4-BE49-F238E27FC236}">
                <a16:creationId xmlns:a16="http://schemas.microsoft.com/office/drawing/2014/main" id="{0D116A2E-8341-640A-9613-29D1A47BE934}"/>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72D58DD-7770-B646-3162-39A0A1670365}"/>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6CB88C0A-F387-A3CF-E741-C2A15E254626}"/>
              </a:ext>
            </a:extLst>
          </p:cNvPr>
          <p:cNvSpPr>
            <a:spLocks noGrp="1" noChangeArrowheads="1"/>
          </p:cNvSpPr>
          <p:nvPr userDrawn="1">
            <p:ph type="sldNum" sz="quarter" idx="12"/>
          </p:nvPr>
        </p:nvSpPr>
        <p:spPr>
          <a:ln/>
        </p:spPr>
        <p:txBody>
          <a:bodyPr/>
          <a:lstStyle>
            <a:lvl1pPr>
              <a:defRPr/>
            </a:lvl1pPr>
          </a:lstStyle>
          <a:p>
            <a:pPr>
              <a:defRPr/>
            </a:pPr>
            <a:fld id="{BF6081B8-0C0C-46E6-A0E7-1367E674EFBF}" type="slidenum">
              <a:rPr lang="en-US" altLang="en-US"/>
              <a:pPr>
                <a:defRPr/>
              </a:pPr>
              <a:t>‹#›</a:t>
            </a:fld>
            <a:endParaRPr lang="en-US" altLang="en-US"/>
          </a:p>
        </p:txBody>
      </p:sp>
    </p:spTree>
    <p:extLst>
      <p:ext uri="{BB962C8B-B14F-4D97-AF65-F5344CB8AC3E}">
        <p14:creationId xmlns:p14="http://schemas.microsoft.com/office/powerpoint/2010/main" val="253323787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 y="1583789"/>
            <a:ext cx="12192001" cy="424732"/>
          </a:xfrm>
        </p:spPr>
        <p:txBody>
          <a:bodyPr/>
          <a:lstStyle/>
          <a:p>
            <a:r>
              <a:rPr lang="en-US" dirty="0"/>
              <a:t>Click to edit Master title style</a:t>
            </a:r>
          </a:p>
        </p:txBody>
      </p:sp>
      <p:sp>
        <p:nvSpPr>
          <p:cNvPr id="3" name="Content Placeholder 2"/>
          <p:cNvSpPr>
            <a:spLocks noGrp="1"/>
          </p:cNvSpPr>
          <p:nvPr>
            <p:ph sz="half" idx="1"/>
          </p:nvPr>
        </p:nvSpPr>
        <p:spPr>
          <a:xfrm>
            <a:off x="670597" y="2275789"/>
            <a:ext cx="5336428" cy="1754326"/>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23" y="2275789"/>
            <a:ext cx="5293264" cy="1754326"/>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DC23C50-6473-FC34-626E-DA70B553B4B7}"/>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A4AD7DF-37D4-484A-29AB-ECBE459C2467}"/>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D755380-E41D-742F-0141-53D570A5392F}"/>
              </a:ext>
            </a:extLst>
          </p:cNvPr>
          <p:cNvSpPr>
            <a:spLocks noGrp="1" noChangeArrowheads="1"/>
          </p:cNvSpPr>
          <p:nvPr userDrawn="1">
            <p:ph type="sldNum" sz="quarter" idx="12"/>
          </p:nvPr>
        </p:nvSpPr>
        <p:spPr>
          <a:ln/>
        </p:spPr>
        <p:txBody>
          <a:bodyPr/>
          <a:lstStyle>
            <a:lvl1pPr>
              <a:defRPr/>
            </a:lvl1pPr>
          </a:lstStyle>
          <a:p>
            <a:pPr>
              <a:defRPr/>
            </a:pPr>
            <a:fld id="{852A1AF7-F79D-4808-8E6B-BCD6AC0F1D61}" type="slidenum">
              <a:rPr lang="en-US" altLang="en-US"/>
              <a:pPr>
                <a:defRPr/>
              </a:pPr>
              <a:t>‹#›</a:t>
            </a:fld>
            <a:endParaRPr lang="en-US" altLang="en-US"/>
          </a:p>
        </p:txBody>
      </p:sp>
    </p:spTree>
    <p:extLst>
      <p:ext uri="{BB962C8B-B14F-4D97-AF65-F5344CB8AC3E}">
        <p14:creationId xmlns:p14="http://schemas.microsoft.com/office/powerpoint/2010/main" val="274407935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358481"/>
            <a:ext cx="12192000" cy="424732"/>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30727" y="2166763"/>
            <a:ext cx="5386917"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0726" y="2621484"/>
            <a:ext cx="5386917"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4494" y="2166763"/>
            <a:ext cx="5389033"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4493" y="2621484"/>
            <a:ext cx="5389033"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a:extLst>
              <a:ext uri="{FF2B5EF4-FFF2-40B4-BE49-F238E27FC236}">
                <a16:creationId xmlns:a16="http://schemas.microsoft.com/office/drawing/2014/main" id="{F4326AC4-A5C1-6C29-9294-C60987D0618E}"/>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5FFF356-FF74-F187-AA39-78CD1A3EA6C5}"/>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5FA5211-6474-10F7-5FDF-23F35F3B6F97}"/>
              </a:ext>
            </a:extLst>
          </p:cNvPr>
          <p:cNvSpPr>
            <a:spLocks noGrp="1" noChangeArrowheads="1"/>
          </p:cNvSpPr>
          <p:nvPr userDrawn="1">
            <p:ph type="sldNum" sz="quarter" idx="12"/>
          </p:nvPr>
        </p:nvSpPr>
        <p:spPr>
          <a:ln/>
        </p:spPr>
        <p:txBody>
          <a:bodyPr/>
          <a:lstStyle>
            <a:lvl1pPr>
              <a:defRPr/>
            </a:lvl1pPr>
          </a:lstStyle>
          <a:p>
            <a:pPr>
              <a:defRPr/>
            </a:pPr>
            <a:fld id="{CDACBDBB-5F29-4376-960E-796ED5C060EF}" type="slidenum">
              <a:rPr lang="en-US" altLang="en-US"/>
              <a:pPr>
                <a:defRPr/>
              </a:pPr>
              <a:t>‹#›</a:t>
            </a:fld>
            <a:endParaRPr lang="en-US" altLang="en-US"/>
          </a:p>
        </p:txBody>
      </p:sp>
    </p:spTree>
    <p:extLst>
      <p:ext uri="{BB962C8B-B14F-4D97-AF65-F5344CB8AC3E}">
        <p14:creationId xmlns:p14="http://schemas.microsoft.com/office/powerpoint/2010/main" val="408369051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136492"/>
            <a:ext cx="12192000" cy="424732"/>
          </a:xfrm>
        </p:spPr>
        <p:txBody>
          <a:bodyPr/>
          <a:lstStyle/>
          <a:p>
            <a:r>
              <a:rPr lang="en-US" dirty="0"/>
              <a:t>Click to edit Master title style</a:t>
            </a:r>
          </a:p>
        </p:txBody>
      </p:sp>
      <p:sp>
        <p:nvSpPr>
          <p:cNvPr id="3" name="Rectangle 4">
            <a:extLst>
              <a:ext uri="{FF2B5EF4-FFF2-40B4-BE49-F238E27FC236}">
                <a16:creationId xmlns:a16="http://schemas.microsoft.com/office/drawing/2014/main" id="{8ABF52E3-D112-7254-0EDB-13B2265CC1A5}"/>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2ED96C0-3DCC-C858-A89B-F76A8EDD5AF7}"/>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EBC6899-F7D3-8C34-3C45-72EBC7B1703D}"/>
              </a:ext>
            </a:extLst>
          </p:cNvPr>
          <p:cNvSpPr>
            <a:spLocks noGrp="1" noChangeArrowheads="1"/>
          </p:cNvSpPr>
          <p:nvPr userDrawn="1">
            <p:ph type="sldNum" sz="quarter" idx="12"/>
          </p:nvPr>
        </p:nvSpPr>
        <p:spPr>
          <a:ln/>
        </p:spPr>
        <p:txBody>
          <a:bodyPr/>
          <a:lstStyle>
            <a:lvl1pPr>
              <a:defRPr/>
            </a:lvl1pPr>
          </a:lstStyle>
          <a:p>
            <a:pPr>
              <a:defRPr/>
            </a:pPr>
            <a:fld id="{82D6C750-116D-4229-9E30-3A161F5DA7AE}" type="slidenum">
              <a:rPr lang="en-US" altLang="en-US"/>
              <a:pPr>
                <a:defRPr/>
              </a:pPr>
              <a:t>‹#›</a:t>
            </a:fld>
            <a:endParaRPr lang="en-US" altLang="en-US"/>
          </a:p>
        </p:txBody>
      </p:sp>
    </p:spTree>
    <p:extLst>
      <p:ext uri="{BB962C8B-B14F-4D97-AF65-F5344CB8AC3E}">
        <p14:creationId xmlns:p14="http://schemas.microsoft.com/office/powerpoint/2010/main" val="424589512"/>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C97E1B6-DC61-19CA-3C05-1DD2C2C15455}"/>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7FEB4C77-078A-5583-7701-8562659F70A6}"/>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1CDA138-B58E-8C06-9436-4270B2E61E11}"/>
              </a:ext>
            </a:extLst>
          </p:cNvPr>
          <p:cNvSpPr>
            <a:spLocks noGrp="1" noChangeArrowheads="1"/>
          </p:cNvSpPr>
          <p:nvPr userDrawn="1">
            <p:ph type="sldNum" sz="quarter" idx="12"/>
          </p:nvPr>
        </p:nvSpPr>
        <p:spPr>
          <a:ln/>
        </p:spPr>
        <p:txBody>
          <a:bodyPr/>
          <a:lstStyle>
            <a:lvl1pPr>
              <a:defRPr/>
            </a:lvl1pPr>
          </a:lstStyle>
          <a:p>
            <a:pPr>
              <a:defRPr/>
            </a:pPr>
            <a:fld id="{33436726-CFCD-4E73-98F7-3B7C5E95DB9B}" type="slidenum">
              <a:rPr lang="en-US" altLang="en-US"/>
              <a:pPr>
                <a:defRPr/>
              </a:pPr>
              <a:t>‹#›</a:t>
            </a:fld>
            <a:endParaRPr lang="en-US" altLang="en-US"/>
          </a:p>
        </p:txBody>
      </p:sp>
    </p:spTree>
    <p:extLst>
      <p:ext uri="{BB962C8B-B14F-4D97-AF65-F5344CB8AC3E}">
        <p14:creationId xmlns:p14="http://schemas.microsoft.com/office/powerpoint/2010/main" val="36818424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1370319"/>
            <a:ext cx="4011084" cy="64633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4" y="1370319"/>
            <a:ext cx="6815668"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2532369"/>
            <a:ext cx="4011084"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77D219C-38F0-7212-3542-797B74ED961F}"/>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3A2D257-7513-262B-18AC-5A01C19ECFB5}"/>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AA363C3-8EA7-DD99-3041-427EFD4FC1B4}"/>
              </a:ext>
            </a:extLst>
          </p:cNvPr>
          <p:cNvSpPr>
            <a:spLocks noGrp="1" noChangeArrowheads="1"/>
          </p:cNvSpPr>
          <p:nvPr userDrawn="1">
            <p:ph type="sldNum" sz="quarter" idx="12"/>
          </p:nvPr>
        </p:nvSpPr>
        <p:spPr>
          <a:ln/>
        </p:spPr>
        <p:txBody>
          <a:bodyPr/>
          <a:lstStyle>
            <a:lvl1pPr>
              <a:defRPr/>
            </a:lvl1pPr>
          </a:lstStyle>
          <a:p>
            <a:pPr>
              <a:defRPr/>
            </a:pPr>
            <a:fld id="{2141202A-7D30-4DC1-AFBC-B9154FFBEA7C}" type="slidenum">
              <a:rPr lang="en-US" altLang="en-US"/>
              <a:pPr>
                <a:defRPr/>
              </a:pPr>
              <a:t>‹#›</a:t>
            </a:fld>
            <a:endParaRPr lang="en-US" altLang="en-US"/>
          </a:p>
        </p:txBody>
      </p:sp>
    </p:spTree>
    <p:extLst>
      <p:ext uri="{BB962C8B-B14F-4D97-AF65-F5344CB8AC3E}">
        <p14:creationId xmlns:p14="http://schemas.microsoft.com/office/powerpoint/2010/main" val="319378549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8537E9-D174-424D-BEE8-AFC4CA5F9F97}" type="datetime4">
              <a:rPr lang="en-US" smtClean="0"/>
              <a:t>July 13,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2122876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5423007"/>
            <a:ext cx="7315200" cy="369332"/>
          </a:xfrm>
        </p:spPr>
        <p:txBody>
          <a:bodyPr/>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1193221"/>
            <a:ext cx="73152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866802"/>
            <a:ext cx="73152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a:extLst>
              <a:ext uri="{FF2B5EF4-FFF2-40B4-BE49-F238E27FC236}">
                <a16:creationId xmlns:a16="http://schemas.microsoft.com/office/drawing/2014/main" id="{433233F2-D907-1C1C-43A6-BA3008435B3E}"/>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A091548-C1A1-F770-E017-744B77169703}"/>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6C9208A-71B3-A728-65E1-616980B10550}"/>
              </a:ext>
            </a:extLst>
          </p:cNvPr>
          <p:cNvSpPr>
            <a:spLocks noGrp="1" noChangeArrowheads="1"/>
          </p:cNvSpPr>
          <p:nvPr userDrawn="1">
            <p:ph type="sldNum" sz="quarter" idx="12"/>
          </p:nvPr>
        </p:nvSpPr>
        <p:spPr>
          <a:ln/>
        </p:spPr>
        <p:txBody>
          <a:bodyPr/>
          <a:lstStyle>
            <a:lvl1pPr>
              <a:defRPr/>
            </a:lvl1pPr>
          </a:lstStyle>
          <a:p>
            <a:pPr>
              <a:defRPr/>
            </a:pPr>
            <a:fld id="{067101BA-76CE-49F5-AD6A-B115CE6E8C9B}" type="slidenum">
              <a:rPr lang="en-US" altLang="en-US"/>
              <a:pPr>
                <a:defRPr/>
              </a:pPr>
              <a:t>‹#›</a:t>
            </a:fld>
            <a:endParaRPr lang="en-US" altLang="en-US"/>
          </a:p>
        </p:txBody>
      </p:sp>
    </p:spTree>
    <p:extLst>
      <p:ext uri="{BB962C8B-B14F-4D97-AF65-F5344CB8AC3E}">
        <p14:creationId xmlns:p14="http://schemas.microsoft.com/office/powerpoint/2010/main" val="201948069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0DF4-BA38-5255-1FF3-8DB7D727CF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DCFFB9-1A21-08A3-CA88-E0B0992B72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9FFBFA-9AEC-A97D-EDF8-6C4E66868B0F}"/>
              </a:ext>
            </a:extLst>
          </p:cNvPr>
          <p:cNvSpPr>
            <a:spLocks noGrp="1"/>
          </p:cNvSpPr>
          <p:nvPr>
            <p:ph type="dt" sz="half" idx="10"/>
          </p:nvPr>
        </p:nvSpPr>
        <p:spPr/>
        <p:txBody>
          <a:bodyPr/>
          <a:lstStyle/>
          <a:p>
            <a:fld id="{836A4764-85DD-4F51-9F4F-E2CDF07488A4}" type="datetimeFigureOut">
              <a:rPr lang="en-US" smtClean="0"/>
              <a:t>7/13/2023</a:t>
            </a:fld>
            <a:endParaRPr lang="en-US"/>
          </a:p>
        </p:txBody>
      </p:sp>
      <p:sp>
        <p:nvSpPr>
          <p:cNvPr id="5" name="Footer Placeholder 4">
            <a:extLst>
              <a:ext uri="{FF2B5EF4-FFF2-40B4-BE49-F238E27FC236}">
                <a16:creationId xmlns:a16="http://schemas.microsoft.com/office/drawing/2014/main" id="{FA34FB2D-B1F8-21F3-E127-2F2574A4A2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CAA4D2-5E3B-E91C-BAF9-D5857F88794E}"/>
              </a:ext>
            </a:extLst>
          </p:cNvPr>
          <p:cNvSpPr>
            <a:spLocks noGrp="1"/>
          </p:cNvSpPr>
          <p:nvPr>
            <p:ph type="sldNum" sz="quarter" idx="12"/>
          </p:nvPr>
        </p:nvSpPr>
        <p:spPr/>
        <p:txBody>
          <a:bodyPr/>
          <a:lstStyle/>
          <a:p>
            <a:fld id="{ED46AD5C-56A5-474D-BBD6-043ADC5E0E6D}" type="slidenum">
              <a:rPr lang="en-US" smtClean="0"/>
              <a:t>‹#›</a:t>
            </a:fld>
            <a:endParaRPr lang="en-US"/>
          </a:p>
        </p:txBody>
      </p:sp>
    </p:spTree>
    <p:extLst>
      <p:ext uri="{BB962C8B-B14F-4D97-AF65-F5344CB8AC3E}">
        <p14:creationId xmlns:p14="http://schemas.microsoft.com/office/powerpoint/2010/main" val="22433073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F6787-3A34-E782-9E00-50400CB2ED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23A5AB-72F8-F15F-5F34-94AF8E1876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8AD1B9-3E66-0CA9-1D75-C4C030D25BB5}"/>
              </a:ext>
            </a:extLst>
          </p:cNvPr>
          <p:cNvSpPr>
            <a:spLocks noGrp="1"/>
          </p:cNvSpPr>
          <p:nvPr>
            <p:ph type="dt" sz="half" idx="10"/>
          </p:nvPr>
        </p:nvSpPr>
        <p:spPr/>
        <p:txBody>
          <a:bodyPr/>
          <a:lstStyle/>
          <a:p>
            <a:fld id="{836A4764-85DD-4F51-9F4F-E2CDF07488A4}" type="datetimeFigureOut">
              <a:rPr lang="en-US" smtClean="0"/>
              <a:t>7/13/2023</a:t>
            </a:fld>
            <a:endParaRPr lang="en-US"/>
          </a:p>
        </p:txBody>
      </p:sp>
      <p:sp>
        <p:nvSpPr>
          <p:cNvPr id="5" name="Footer Placeholder 4">
            <a:extLst>
              <a:ext uri="{FF2B5EF4-FFF2-40B4-BE49-F238E27FC236}">
                <a16:creationId xmlns:a16="http://schemas.microsoft.com/office/drawing/2014/main" id="{9A8DDBBC-347C-CB2A-1034-322A7F141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0627A6-E0DF-FE8B-E997-678AC19883B6}"/>
              </a:ext>
            </a:extLst>
          </p:cNvPr>
          <p:cNvSpPr>
            <a:spLocks noGrp="1"/>
          </p:cNvSpPr>
          <p:nvPr>
            <p:ph type="sldNum" sz="quarter" idx="12"/>
          </p:nvPr>
        </p:nvSpPr>
        <p:spPr/>
        <p:txBody>
          <a:bodyPr/>
          <a:lstStyle/>
          <a:p>
            <a:fld id="{ED46AD5C-56A5-474D-BBD6-043ADC5E0E6D}" type="slidenum">
              <a:rPr lang="en-US" smtClean="0"/>
              <a:t>‹#›</a:t>
            </a:fld>
            <a:endParaRPr lang="en-US"/>
          </a:p>
        </p:txBody>
      </p:sp>
    </p:spTree>
    <p:extLst>
      <p:ext uri="{BB962C8B-B14F-4D97-AF65-F5344CB8AC3E}">
        <p14:creationId xmlns:p14="http://schemas.microsoft.com/office/powerpoint/2010/main" val="1921202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BCDC-1A20-E5FE-E22C-CD5D6EAE54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EBF66F-6698-E06F-3CC3-6EB138DEAD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694C7C-9F06-8B98-7DF6-A2BD318F03F9}"/>
              </a:ext>
            </a:extLst>
          </p:cNvPr>
          <p:cNvSpPr>
            <a:spLocks noGrp="1"/>
          </p:cNvSpPr>
          <p:nvPr>
            <p:ph type="dt" sz="half" idx="10"/>
          </p:nvPr>
        </p:nvSpPr>
        <p:spPr/>
        <p:txBody>
          <a:bodyPr/>
          <a:lstStyle/>
          <a:p>
            <a:fld id="{836A4764-85DD-4F51-9F4F-E2CDF07488A4}" type="datetimeFigureOut">
              <a:rPr lang="en-US" smtClean="0"/>
              <a:t>7/13/2023</a:t>
            </a:fld>
            <a:endParaRPr lang="en-US"/>
          </a:p>
        </p:txBody>
      </p:sp>
      <p:sp>
        <p:nvSpPr>
          <p:cNvPr id="5" name="Footer Placeholder 4">
            <a:extLst>
              <a:ext uri="{FF2B5EF4-FFF2-40B4-BE49-F238E27FC236}">
                <a16:creationId xmlns:a16="http://schemas.microsoft.com/office/drawing/2014/main" id="{D8CA5334-0413-44C9-7AC4-55865ACE89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19B1FC-3C9A-425C-65AA-017E8C6AAB6D}"/>
              </a:ext>
            </a:extLst>
          </p:cNvPr>
          <p:cNvSpPr>
            <a:spLocks noGrp="1"/>
          </p:cNvSpPr>
          <p:nvPr>
            <p:ph type="sldNum" sz="quarter" idx="12"/>
          </p:nvPr>
        </p:nvSpPr>
        <p:spPr/>
        <p:txBody>
          <a:bodyPr/>
          <a:lstStyle/>
          <a:p>
            <a:fld id="{ED46AD5C-56A5-474D-BBD6-043ADC5E0E6D}" type="slidenum">
              <a:rPr lang="en-US" smtClean="0"/>
              <a:t>‹#›</a:t>
            </a:fld>
            <a:endParaRPr lang="en-US"/>
          </a:p>
        </p:txBody>
      </p:sp>
    </p:spTree>
    <p:extLst>
      <p:ext uri="{BB962C8B-B14F-4D97-AF65-F5344CB8AC3E}">
        <p14:creationId xmlns:p14="http://schemas.microsoft.com/office/powerpoint/2010/main" val="38074080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D8FA0-36CC-5511-2ACC-C80660ED71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BB86B3-ECFD-AC30-9052-5710E1578B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A0C37B-D56F-6DC0-9B33-22A07DCB80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33D8C6-EA90-2897-5E09-DB84A4E26B81}"/>
              </a:ext>
            </a:extLst>
          </p:cNvPr>
          <p:cNvSpPr>
            <a:spLocks noGrp="1"/>
          </p:cNvSpPr>
          <p:nvPr>
            <p:ph type="dt" sz="half" idx="10"/>
          </p:nvPr>
        </p:nvSpPr>
        <p:spPr/>
        <p:txBody>
          <a:bodyPr/>
          <a:lstStyle/>
          <a:p>
            <a:fld id="{836A4764-85DD-4F51-9F4F-E2CDF07488A4}" type="datetimeFigureOut">
              <a:rPr lang="en-US" smtClean="0"/>
              <a:t>7/13/2023</a:t>
            </a:fld>
            <a:endParaRPr lang="en-US"/>
          </a:p>
        </p:txBody>
      </p:sp>
      <p:sp>
        <p:nvSpPr>
          <p:cNvPr id="6" name="Footer Placeholder 5">
            <a:extLst>
              <a:ext uri="{FF2B5EF4-FFF2-40B4-BE49-F238E27FC236}">
                <a16:creationId xmlns:a16="http://schemas.microsoft.com/office/drawing/2014/main" id="{3A995075-8666-7FF8-E777-336E65E971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0B6DE3-9840-B259-8F0A-C4CC6718BAF6}"/>
              </a:ext>
            </a:extLst>
          </p:cNvPr>
          <p:cNvSpPr>
            <a:spLocks noGrp="1"/>
          </p:cNvSpPr>
          <p:nvPr>
            <p:ph type="sldNum" sz="quarter" idx="12"/>
          </p:nvPr>
        </p:nvSpPr>
        <p:spPr/>
        <p:txBody>
          <a:bodyPr/>
          <a:lstStyle/>
          <a:p>
            <a:fld id="{ED46AD5C-56A5-474D-BBD6-043ADC5E0E6D}" type="slidenum">
              <a:rPr lang="en-US" smtClean="0"/>
              <a:t>‹#›</a:t>
            </a:fld>
            <a:endParaRPr lang="en-US"/>
          </a:p>
        </p:txBody>
      </p:sp>
    </p:spTree>
    <p:extLst>
      <p:ext uri="{BB962C8B-B14F-4D97-AF65-F5344CB8AC3E}">
        <p14:creationId xmlns:p14="http://schemas.microsoft.com/office/powerpoint/2010/main" val="5421792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17F5-4DDA-25EE-E90C-8E4A17C1E5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3B8D34-F27B-3A23-9FC9-055A5A2D8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ADEA57-CD6E-5AA6-EC49-76A0BA33C4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AE0988-424B-9DFA-778B-84F82C0185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368779-D56F-1E8F-67A7-60E34B0302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2617EB-460D-D65D-1539-26CF9363940A}"/>
              </a:ext>
            </a:extLst>
          </p:cNvPr>
          <p:cNvSpPr>
            <a:spLocks noGrp="1"/>
          </p:cNvSpPr>
          <p:nvPr>
            <p:ph type="dt" sz="half" idx="10"/>
          </p:nvPr>
        </p:nvSpPr>
        <p:spPr/>
        <p:txBody>
          <a:bodyPr/>
          <a:lstStyle/>
          <a:p>
            <a:fld id="{836A4764-85DD-4F51-9F4F-E2CDF07488A4}" type="datetimeFigureOut">
              <a:rPr lang="en-US" smtClean="0"/>
              <a:t>7/13/2023</a:t>
            </a:fld>
            <a:endParaRPr lang="en-US"/>
          </a:p>
        </p:txBody>
      </p:sp>
      <p:sp>
        <p:nvSpPr>
          <p:cNvPr id="8" name="Footer Placeholder 7">
            <a:extLst>
              <a:ext uri="{FF2B5EF4-FFF2-40B4-BE49-F238E27FC236}">
                <a16:creationId xmlns:a16="http://schemas.microsoft.com/office/drawing/2014/main" id="{E6C7BEA8-8F7C-158D-F04C-1B00C6D17C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8B88F0-BD36-FD8B-8826-85C796E8A992}"/>
              </a:ext>
            </a:extLst>
          </p:cNvPr>
          <p:cNvSpPr>
            <a:spLocks noGrp="1"/>
          </p:cNvSpPr>
          <p:nvPr>
            <p:ph type="sldNum" sz="quarter" idx="12"/>
          </p:nvPr>
        </p:nvSpPr>
        <p:spPr/>
        <p:txBody>
          <a:bodyPr/>
          <a:lstStyle/>
          <a:p>
            <a:fld id="{ED46AD5C-56A5-474D-BBD6-043ADC5E0E6D}" type="slidenum">
              <a:rPr lang="en-US" smtClean="0"/>
              <a:t>‹#›</a:t>
            </a:fld>
            <a:endParaRPr lang="en-US"/>
          </a:p>
        </p:txBody>
      </p:sp>
    </p:spTree>
    <p:extLst>
      <p:ext uri="{BB962C8B-B14F-4D97-AF65-F5344CB8AC3E}">
        <p14:creationId xmlns:p14="http://schemas.microsoft.com/office/powerpoint/2010/main" val="34756597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30B4F-D64C-6140-5FA8-F0603D6D39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0F0534-71C3-0B04-6664-6D19007F5C8C}"/>
              </a:ext>
            </a:extLst>
          </p:cNvPr>
          <p:cNvSpPr>
            <a:spLocks noGrp="1"/>
          </p:cNvSpPr>
          <p:nvPr>
            <p:ph type="dt" sz="half" idx="10"/>
          </p:nvPr>
        </p:nvSpPr>
        <p:spPr/>
        <p:txBody>
          <a:bodyPr/>
          <a:lstStyle/>
          <a:p>
            <a:fld id="{836A4764-85DD-4F51-9F4F-E2CDF07488A4}" type="datetimeFigureOut">
              <a:rPr lang="en-US" smtClean="0"/>
              <a:t>7/13/2023</a:t>
            </a:fld>
            <a:endParaRPr lang="en-US"/>
          </a:p>
        </p:txBody>
      </p:sp>
      <p:sp>
        <p:nvSpPr>
          <p:cNvPr id="4" name="Footer Placeholder 3">
            <a:extLst>
              <a:ext uri="{FF2B5EF4-FFF2-40B4-BE49-F238E27FC236}">
                <a16:creationId xmlns:a16="http://schemas.microsoft.com/office/drawing/2014/main" id="{0A1C5FA2-A0BE-F65C-1CEE-1D7C63FA3B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1D029C-3CF9-92DB-5E13-5692157D3FCA}"/>
              </a:ext>
            </a:extLst>
          </p:cNvPr>
          <p:cNvSpPr>
            <a:spLocks noGrp="1"/>
          </p:cNvSpPr>
          <p:nvPr>
            <p:ph type="sldNum" sz="quarter" idx="12"/>
          </p:nvPr>
        </p:nvSpPr>
        <p:spPr/>
        <p:txBody>
          <a:bodyPr/>
          <a:lstStyle/>
          <a:p>
            <a:fld id="{ED46AD5C-56A5-474D-BBD6-043ADC5E0E6D}" type="slidenum">
              <a:rPr lang="en-US" smtClean="0"/>
              <a:t>‹#›</a:t>
            </a:fld>
            <a:endParaRPr lang="en-US"/>
          </a:p>
        </p:txBody>
      </p:sp>
    </p:spTree>
    <p:extLst>
      <p:ext uri="{BB962C8B-B14F-4D97-AF65-F5344CB8AC3E}">
        <p14:creationId xmlns:p14="http://schemas.microsoft.com/office/powerpoint/2010/main" val="20302771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ACAC8-FF08-F244-4E0C-5431274B8ED8}"/>
              </a:ext>
            </a:extLst>
          </p:cNvPr>
          <p:cNvSpPr>
            <a:spLocks noGrp="1"/>
          </p:cNvSpPr>
          <p:nvPr>
            <p:ph type="dt" sz="half" idx="10"/>
          </p:nvPr>
        </p:nvSpPr>
        <p:spPr/>
        <p:txBody>
          <a:bodyPr/>
          <a:lstStyle/>
          <a:p>
            <a:fld id="{836A4764-85DD-4F51-9F4F-E2CDF07488A4}" type="datetimeFigureOut">
              <a:rPr lang="en-US" smtClean="0"/>
              <a:t>7/13/2023</a:t>
            </a:fld>
            <a:endParaRPr lang="en-US"/>
          </a:p>
        </p:txBody>
      </p:sp>
      <p:sp>
        <p:nvSpPr>
          <p:cNvPr id="3" name="Footer Placeholder 2">
            <a:extLst>
              <a:ext uri="{FF2B5EF4-FFF2-40B4-BE49-F238E27FC236}">
                <a16:creationId xmlns:a16="http://schemas.microsoft.com/office/drawing/2014/main" id="{3C810947-821B-1013-6846-8AC6E5F7C1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A2F02B-30AC-C6E7-CAA2-B78F1AB14783}"/>
              </a:ext>
            </a:extLst>
          </p:cNvPr>
          <p:cNvSpPr>
            <a:spLocks noGrp="1"/>
          </p:cNvSpPr>
          <p:nvPr>
            <p:ph type="sldNum" sz="quarter" idx="12"/>
          </p:nvPr>
        </p:nvSpPr>
        <p:spPr/>
        <p:txBody>
          <a:bodyPr/>
          <a:lstStyle/>
          <a:p>
            <a:fld id="{ED46AD5C-56A5-474D-BBD6-043ADC5E0E6D}" type="slidenum">
              <a:rPr lang="en-US" smtClean="0"/>
              <a:t>‹#›</a:t>
            </a:fld>
            <a:endParaRPr lang="en-US"/>
          </a:p>
        </p:txBody>
      </p:sp>
    </p:spTree>
    <p:extLst>
      <p:ext uri="{BB962C8B-B14F-4D97-AF65-F5344CB8AC3E}">
        <p14:creationId xmlns:p14="http://schemas.microsoft.com/office/powerpoint/2010/main" val="22106837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DD471-3DC9-C081-0CE6-178DB6E7EA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BFFB79-8DE0-A2B2-4AA3-6573A5A49E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E25CA0-0C6E-5312-5AF9-0F8A6F0118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F398E1-55CB-C582-5E44-2C535BA63A3F}"/>
              </a:ext>
            </a:extLst>
          </p:cNvPr>
          <p:cNvSpPr>
            <a:spLocks noGrp="1"/>
          </p:cNvSpPr>
          <p:nvPr>
            <p:ph type="dt" sz="half" idx="10"/>
          </p:nvPr>
        </p:nvSpPr>
        <p:spPr/>
        <p:txBody>
          <a:bodyPr/>
          <a:lstStyle/>
          <a:p>
            <a:fld id="{836A4764-85DD-4F51-9F4F-E2CDF07488A4}" type="datetimeFigureOut">
              <a:rPr lang="en-US" smtClean="0"/>
              <a:t>7/13/2023</a:t>
            </a:fld>
            <a:endParaRPr lang="en-US"/>
          </a:p>
        </p:txBody>
      </p:sp>
      <p:sp>
        <p:nvSpPr>
          <p:cNvPr id="6" name="Footer Placeholder 5">
            <a:extLst>
              <a:ext uri="{FF2B5EF4-FFF2-40B4-BE49-F238E27FC236}">
                <a16:creationId xmlns:a16="http://schemas.microsoft.com/office/drawing/2014/main" id="{4CFC91C1-6579-420A-CFC7-3C6341718E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A8526A-D939-E8D1-21A1-48BDD79071AF}"/>
              </a:ext>
            </a:extLst>
          </p:cNvPr>
          <p:cNvSpPr>
            <a:spLocks noGrp="1"/>
          </p:cNvSpPr>
          <p:nvPr>
            <p:ph type="sldNum" sz="quarter" idx="12"/>
          </p:nvPr>
        </p:nvSpPr>
        <p:spPr/>
        <p:txBody>
          <a:bodyPr/>
          <a:lstStyle/>
          <a:p>
            <a:fld id="{ED46AD5C-56A5-474D-BBD6-043ADC5E0E6D}" type="slidenum">
              <a:rPr lang="en-US" smtClean="0"/>
              <a:t>‹#›</a:t>
            </a:fld>
            <a:endParaRPr lang="en-US"/>
          </a:p>
        </p:txBody>
      </p:sp>
    </p:spTree>
    <p:extLst>
      <p:ext uri="{BB962C8B-B14F-4D97-AF65-F5344CB8AC3E}">
        <p14:creationId xmlns:p14="http://schemas.microsoft.com/office/powerpoint/2010/main" val="2328233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FE3BF-6F4E-F45D-114C-CEB851C1C9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953482-6D65-65C4-D248-EC0E1BC12BB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1455B8-5457-26F8-0251-DFD5046DCF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41E9A6-C471-61B3-83C9-EADB45B49A8E}"/>
              </a:ext>
            </a:extLst>
          </p:cNvPr>
          <p:cNvSpPr>
            <a:spLocks noGrp="1"/>
          </p:cNvSpPr>
          <p:nvPr>
            <p:ph type="dt" sz="half" idx="10"/>
          </p:nvPr>
        </p:nvSpPr>
        <p:spPr/>
        <p:txBody>
          <a:bodyPr/>
          <a:lstStyle/>
          <a:p>
            <a:fld id="{836A4764-85DD-4F51-9F4F-E2CDF07488A4}" type="datetimeFigureOut">
              <a:rPr lang="en-US" smtClean="0"/>
              <a:t>7/13/2023</a:t>
            </a:fld>
            <a:endParaRPr lang="en-US"/>
          </a:p>
        </p:txBody>
      </p:sp>
      <p:sp>
        <p:nvSpPr>
          <p:cNvPr id="6" name="Footer Placeholder 5">
            <a:extLst>
              <a:ext uri="{FF2B5EF4-FFF2-40B4-BE49-F238E27FC236}">
                <a16:creationId xmlns:a16="http://schemas.microsoft.com/office/drawing/2014/main" id="{8AED0BAB-24A0-AF27-9558-7927E63C6A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90DD88-B811-CFDA-D6FE-6F9FF72E42D3}"/>
              </a:ext>
            </a:extLst>
          </p:cNvPr>
          <p:cNvSpPr>
            <a:spLocks noGrp="1"/>
          </p:cNvSpPr>
          <p:nvPr>
            <p:ph type="sldNum" sz="quarter" idx="12"/>
          </p:nvPr>
        </p:nvSpPr>
        <p:spPr/>
        <p:txBody>
          <a:bodyPr/>
          <a:lstStyle/>
          <a:p>
            <a:fld id="{ED46AD5C-56A5-474D-BBD6-043ADC5E0E6D}" type="slidenum">
              <a:rPr lang="en-US" smtClean="0"/>
              <a:t>‹#›</a:t>
            </a:fld>
            <a:endParaRPr lang="en-US"/>
          </a:p>
        </p:txBody>
      </p:sp>
    </p:spTree>
    <p:extLst>
      <p:ext uri="{BB962C8B-B14F-4D97-AF65-F5344CB8AC3E}">
        <p14:creationId xmlns:p14="http://schemas.microsoft.com/office/powerpoint/2010/main" val="3217948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44C0-F7AC-49C2-8289-1E7A86D9FB50}" type="datetime4">
              <a:rPr lang="en-US" smtClean="0"/>
              <a:t>July 13,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4140027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B0484-8784-45E3-4891-8B8752FE42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966599-ADEA-62EF-728F-78601FF161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2F7F6D-03A1-9EDC-9820-6702BB45CAD0}"/>
              </a:ext>
            </a:extLst>
          </p:cNvPr>
          <p:cNvSpPr>
            <a:spLocks noGrp="1"/>
          </p:cNvSpPr>
          <p:nvPr>
            <p:ph type="dt" sz="half" idx="10"/>
          </p:nvPr>
        </p:nvSpPr>
        <p:spPr/>
        <p:txBody>
          <a:bodyPr/>
          <a:lstStyle/>
          <a:p>
            <a:fld id="{836A4764-85DD-4F51-9F4F-E2CDF07488A4}" type="datetimeFigureOut">
              <a:rPr lang="en-US" smtClean="0"/>
              <a:t>7/13/2023</a:t>
            </a:fld>
            <a:endParaRPr lang="en-US"/>
          </a:p>
        </p:txBody>
      </p:sp>
      <p:sp>
        <p:nvSpPr>
          <p:cNvPr id="5" name="Footer Placeholder 4">
            <a:extLst>
              <a:ext uri="{FF2B5EF4-FFF2-40B4-BE49-F238E27FC236}">
                <a16:creationId xmlns:a16="http://schemas.microsoft.com/office/drawing/2014/main" id="{AD08CBD6-1CC8-B0E7-AD2C-4EC688B9A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2041F-DC4C-81B7-19C8-18D26950AD8B}"/>
              </a:ext>
            </a:extLst>
          </p:cNvPr>
          <p:cNvSpPr>
            <a:spLocks noGrp="1"/>
          </p:cNvSpPr>
          <p:nvPr>
            <p:ph type="sldNum" sz="quarter" idx="12"/>
          </p:nvPr>
        </p:nvSpPr>
        <p:spPr/>
        <p:txBody>
          <a:bodyPr/>
          <a:lstStyle/>
          <a:p>
            <a:fld id="{ED46AD5C-56A5-474D-BBD6-043ADC5E0E6D}" type="slidenum">
              <a:rPr lang="en-US" smtClean="0"/>
              <a:t>‹#›</a:t>
            </a:fld>
            <a:endParaRPr lang="en-US"/>
          </a:p>
        </p:txBody>
      </p:sp>
    </p:spTree>
    <p:extLst>
      <p:ext uri="{BB962C8B-B14F-4D97-AF65-F5344CB8AC3E}">
        <p14:creationId xmlns:p14="http://schemas.microsoft.com/office/powerpoint/2010/main" val="7334178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B0703A-ABFF-41B3-4D40-2437A22255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E853EC-AF7D-B128-E0A2-3C40F66C9D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3B286D-3D01-2BF2-EE7B-776F04586233}"/>
              </a:ext>
            </a:extLst>
          </p:cNvPr>
          <p:cNvSpPr>
            <a:spLocks noGrp="1"/>
          </p:cNvSpPr>
          <p:nvPr>
            <p:ph type="dt" sz="half" idx="10"/>
          </p:nvPr>
        </p:nvSpPr>
        <p:spPr/>
        <p:txBody>
          <a:bodyPr/>
          <a:lstStyle/>
          <a:p>
            <a:fld id="{836A4764-85DD-4F51-9F4F-E2CDF07488A4}" type="datetimeFigureOut">
              <a:rPr lang="en-US" smtClean="0"/>
              <a:t>7/13/2023</a:t>
            </a:fld>
            <a:endParaRPr lang="en-US"/>
          </a:p>
        </p:txBody>
      </p:sp>
      <p:sp>
        <p:nvSpPr>
          <p:cNvPr id="5" name="Footer Placeholder 4">
            <a:extLst>
              <a:ext uri="{FF2B5EF4-FFF2-40B4-BE49-F238E27FC236}">
                <a16:creationId xmlns:a16="http://schemas.microsoft.com/office/drawing/2014/main" id="{35DDA512-927C-7B8C-D56D-CE79713BE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EFAA3F-EFB4-FEEE-FD10-B7239FFC1B73}"/>
              </a:ext>
            </a:extLst>
          </p:cNvPr>
          <p:cNvSpPr>
            <a:spLocks noGrp="1"/>
          </p:cNvSpPr>
          <p:nvPr>
            <p:ph type="sldNum" sz="quarter" idx="12"/>
          </p:nvPr>
        </p:nvSpPr>
        <p:spPr/>
        <p:txBody>
          <a:bodyPr/>
          <a:lstStyle/>
          <a:p>
            <a:fld id="{ED46AD5C-56A5-474D-BBD6-043ADC5E0E6D}" type="slidenum">
              <a:rPr lang="en-US" smtClean="0"/>
              <a:t>‹#›</a:t>
            </a:fld>
            <a:endParaRPr lang="en-US"/>
          </a:p>
        </p:txBody>
      </p:sp>
    </p:spTree>
    <p:extLst>
      <p:ext uri="{BB962C8B-B14F-4D97-AF65-F5344CB8AC3E}">
        <p14:creationId xmlns:p14="http://schemas.microsoft.com/office/powerpoint/2010/main" val="40910889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over Gre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2EECF27-A6B8-894C-A6EE-00D80E782769}"/>
              </a:ext>
            </a:extLst>
          </p:cNvPr>
          <p:cNvSpPr/>
          <p:nvPr userDrawn="1"/>
        </p:nvSpPr>
        <p:spPr>
          <a:xfrm>
            <a:off x="0" y="0"/>
            <a:ext cx="12192000" cy="68580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62BFF7E6-38B1-8142-87F5-2B8B4EBA31E0}"/>
              </a:ext>
            </a:extLst>
          </p:cNvPr>
          <p:cNvSpPr>
            <a:spLocks noGrp="1"/>
          </p:cNvSpPr>
          <p:nvPr>
            <p:ph type="body" sz="quarter" idx="10"/>
          </p:nvPr>
        </p:nvSpPr>
        <p:spPr>
          <a:xfrm>
            <a:off x="985550" y="3563939"/>
            <a:ext cx="10117137" cy="667594"/>
          </a:xfrm>
        </p:spPr>
        <p:txBody>
          <a:bodyPr/>
          <a:lstStyle>
            <a:lvl1pPr marL="0" indent="0" algn="ctr">
              <a:buNone/>
              <a:defRPr lang="en-US" sz="4400" b="1" i="0" kern="1200" dirty="0" smtClean="0">
                <a:solidFill>
                  <a:schemeClr val="tx2">
                    <a:lumMod val="10000"/>
                  </a:schemeClr>
                </a:solidFill>
                <a:latin typeface="Corbel" panose="020B0503020204020204" pitchFamily="34" charset="0"/>
                <a:ea typeface="+mj-ea"/>
                <a:cs typeface="+mj-cs"/>
              </a:defRPr>
            </a:lvl1pPr>
            <a:lvl2pPr marL="457200" indent="0">
              <a:buNone/>
              <a:defRPr lang="en-US" sz="4400" b="1" i="0" kern="1200" dirty="0" smtClean="0">
                <a:solidFill>
                  <a:schemeClr val="bg2"/>
                </a:solidFill>
                <a:latin typeface="Corbel" panose="020B0503020204020204" pitchFamily="34" charset="0"/>
                <a:ea typeface="+mj-ea"/>
                <a:cs typeface="+mj-cs"/>
              </a:defRPr>
            </a:lvl2pPr>
          </a:lstStyle>
          <a:p>
            <a:pPr lvl="0"/>
            <a:r>
              <a:rPr lang="en-US" dirty="0"/>
              <a:t>Click to edit Master text styles</a:t>
            </a:r>
          </a:p>
        </p:txBody>
      </p:sp>
      <p:sp>
        <p:nvSpPr>
          <p:cNvPr id="8" name="Text Placeholder 7">
            <a:extLst>
              <a:ext uri="{FF2B5EF4-FFF2-40B4-BE49-F238E27FC236}">
                <a16:creationId xmlns:a16="http://schemas.microsoft.com/office/drawing/2014/main" id="{E22E3A38-7C06-B944-982B-213A7E3D3D4A}"/>
              </a:ext>
            </a:extLst>
          </p:cNvPr>
          <p:cNvSpPr>
            <a:spLocks noGrp="1"/>
          </p:cNvSpPr>
          <p:nvPr>
            <p:ph type="body" sz="quarter" idx="11"/>
          </p:nvPr>
        </p:nvSpPr>
        <p:spPr>
          <a:xfrm>
            <a:off x="2451100" y="4376738"/>
            <a:ext cx="7289800" cy="773112"/>
          </a:xfrm>
        </p:spPr>
        <p:txBody>
          <a:bodyPr/>
          <a:lstStyle>
            <a:lvl1pPr marL="0" indent="0" algn="ctr">
              <a:buNone/>
              <a:defRPr>
                <a:solidFill>
                  <a:schemeClr val="tx2">
                    <a:lumMod val="50000"/>
                  </a:schemeClr>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2102383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F9259A-1FE3-4FF9-8A07-BDD8177164ED}" type="datetime4">
              <a:rPr lang="en-US" smtClean="0"/>
              <a:t>July 13,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195769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D340FED-6E95-4177-A7EF-CD303B9E611D}" type="datetime4">
              <a:rPr lang="en-US" smtClean="0"/>
              <a:t>July 13,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12979150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7962CB-39AD-45A9-800F-54DAB53D6021}" type="datetime4">
              <a:rPr lang="en-US" smtClean="0"/>
              <a:t>July 13,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6036954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EDF93D-55AB-4606-B9D7-742F1FC51983}" type="datetime4">
              <a:rPr lang="en-US" smtClean="0"/>
              <a:t>July 13,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6864156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3960BD-7AC1-4217-9611-AAA56D3EE38F}" type="datetime4">
              <a:rPr lang="en-US" smtClean="0"/>
              <a:pPr/>
              <a:t>July 13, 2023</a:t>
            </a:fld>
            <a:endParaRPr lang="en-US">
              <a:latin typeface="+mn-lt"/>
            </a:endParaRPr>
          </a:p>
        </p:txBody>
      </p:sp>
      <p:sp>
        <p:nvSpPr>
          <p:cNvPr id="8" name="Footer Placeholder 7"/>
          <p:cNvSpPr>
            <a:spLocks noGrp="1"/>
          </p:cNvSpPr>
          <p:nvPr>
            <p:ph type="ftr" sz="quarter" idx="11"/>
          </p:nvPr>
        </p:nvSpPr>
        <p:spPr/>
        <p:txBody>
          <a:bodyPr/>
          <a:lstStyle/>
          <a:p>
            <a:endParaRPr lang="en-US">
              <a:latin typeface="+mn-lt"/>
            </a:endParaRPr>
          </a:p>
        </p:txBody>
      </p:sp>
      <p:sp>
        <p:nvSpPr>
          <p:cNvPr id="9" name="Slide Number Placeholder 8"/>
          <p:cNvSpPr>
            <a:spLocks noGrp="1"/>
          </p:cNvSpPr>
          <p:nvPr>
            <p:ph type="sldNum" sz="quarter" idx="12"/>
          </p:nvPr>
        </p:nvSpPr>
        <p:spPr/>
        <p:txBody>
          <a:body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1738330526"/>
      </p:ext>
    </p:extLst>
  </p:cSld>
  <p:clrMapOvr>
    <a:masterClrMapping/>
  </p:clrMapOvr>
  <p:hf sldNum="0"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8537E9-D174-424D-BEE8-AFC4CA5F9F97}" type="datetime4">
              <a:rPr lang="en-US" smtClean="0"/>
              <a:t>July 13, 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7906419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7A44C0-F7AC-49C2-8289-1E7A86D9FB50}" type="datetime4">
              <a:rPr lang="en-US" smtClean="0"/>
              <a:t>July 13, 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706035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BB84BC-6E78-40D1-8831-40AB1F596614}" type="datetime4">
              <a:rPr lang="en-US" smtClean="0"/>
              <a:t>July 13,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19998832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BB84BC-6E78-40D1-8831-40AB1F596614}" type="datetime4">
              <a:rPr lang="en-US" smtClean="0"/>
              <a:t>July 13,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13791399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080F-3961-4D42-BEDE-84A1FED032F1}" type="datetime4">
              <a:rPr lang="en-US" smtClean="0"/>
              <a:t>July 13,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3758617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C3C8F-D4A7-4EAD-92AD-82C91CB8BB85}" type="datetime4">
              <a:rPr lang="en-US" smtClean="0"/>
              <a:t>July 13,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9266988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011D41-E33C-4BC7-8272-37E8417FD097}" type="datetime4">
              <a:rPr lang="en-US" smtClean="0"/>
              <a:t>July 13, 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3168934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3234352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DFA080F-3961-4D42-BEDE-84A1FED032F1}" type="datetime4">
              <a:rPr lang="en-US" smtClean="0"/>
              <a:t>July 13, 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848792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image" Target="../media/image2.png"/><Relationship Id="rId5" Type="http://schemas.openxmlformats.org/officeDocument/2006/relationships/slideLayout" Target="../slideLayouts/slideLayout56.xml"/><Relationship Id="rId10" Type="http://schemas.openxmlformats.org/officeDocument/2006/relationships/theme" Target="../theme/theme5.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960BD-7AC1-4217-9611-AAA56D3EE38F}" type="datetime4">
              <a:rPr lang="en-US" smtClean="0"/>
              <a:pPr/>
              <a:t>July 13, 2023</a:t>
            </a:fld>
            <a:endParaRPr lang="en-US">
              <a:latin typeface="+mn-lt"/>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atin typeface="+mn-l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351647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7/13/2023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19387242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00"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2A46E6-DEEC-2841-973F-2EFA7548DA50}"/>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7AE0290-5896-F84C-8A4A-7C2C01200E2B}"/>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112545625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46" rtl="0" eaLnBrk="1" latinLnBrk="0" hangingPunct="1">
        <a:lnSpc>
          <a:spcPct val="90000"/>
        </a:lnSpc>
        <a:spcBef>
          <a:spcPct val="0"/>
        </a:spcBef>
        <a:buNone/>
        <a:defRPr lang="en-US" sz="4400" b="1" i="0" kern="1200" dirty="0">
          <a:solidFill>
            <a:schemeClr val="bg2"/>
          </a:solidFill>
          <a:latin typeface="Corbel" panose="020B0503020204020204" pitchFamily="34" charset="0"/>
          <a:ea typeface="+mj-ea"/>
          <a:cs typeface="+mj-cs"/>
        </a:defRPr>
      </a:lvl1pPr>
    </p:titleStyle>
    <p:bodyStyle>
      <a:lvl1pPr marL="0" indent="0" algn="l" defTabSz="914446" rtl="0" eaLnBrk="1" latinLnBrk="0" hangingPunct="1">
        <a:lnSpc>
          <a:spcPct val="90000"/>
        </a:lnSpc>
        <a:spcBef>
          <a:spcPts val="1000"/>
        </a:spcBef>
        <a:buFontTx/>
        <a:buNone/>
        <a:defRPr sz="2800" kern="1200">
          <a:solidFill>
            <a:schemeClr val="bg2"/>
          </a:solidFill>
          <a:latin typeface="Corbel" panose="020B0503020204020204" pitchFamily="34" charset="0"/>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bg2"/>
          </a:solidFill>
          <a:latin typeface="Corbel" panose="020B0503020204020204" pitchFamily="34" charset="0"/>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bg2"/>
          </a:solidFill>
          <a:latin typeface="Corbel" panose="020B0503020204020204" pitchFamily="34" charset="0"/>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bg2"/>
          </a:solidFill>
          <a:latin typeface="Corbel" panose="020B0503020204020204" pitchFamily="34" charset="0"/>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9218A-3552-481A-920E-F66672575578}" type="datetimeFigureOut">
              <a:rPr lang="en-US" smtClean="0"/>
              <a:t>7/13/2023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AD3D1-EBC2-4753-9CE5-627C75E21278}" type="slidenum">
              <a:rPr lang="en-US" smtClean="0"/>
              <a:t>‹#›</a:t>
            </a:fld>
            <a:endParaRPr lang="en-US"/>
          </a:p>
        </p:txBody>
      </p:sp>
    </p:spTree>
    <p:extLst>
      <p:ext uri="{BB962C8B-B14F-4D97-AF65-F5344CB8AC3E}">
        <p14:creationId xmlns:p14="http://schemas.microsoft.com/office/powerpoint/2010/main" val="358266468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558052D-96F7-86F7-CC6F-432801FC2E1D}"/>
              </a:ext>
            </a:extLst>
          </p:cNvPr>
          <p:cNvSpPr/>
          <p:nvPr userDrawn="1"/>
        </p:nvSpPr>
        <p:spPr bwMode="gray">
          <a:xfrm flipH="1">
            <a:off x="0" y="0"/>
            <a:ext cx="12192000" cy="611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p>
        </p:txBody>
      </p:sp>
      <p:sp>
        <p:nvSpPr>
          <p:cNvPr id="1027" name="Rectangle 3">
            <a:extLst>
              <a:ext uri="{FF2B5EF4-FFF2-40B4-BE49-F238E27FC236}">
                <a16:creationId xmlns:a16="http://schemas.microsoft.com/office/drawing/2014/main" id="{60707DF8-06FB-3BFA-F38E-66B7889EF372}"/>
              </a:ext>
            </a:extLst>
          </p:cNvPr>
          <p:cNvSpPr>
            <a:spLocks noGrp="1" noChangeArrowheads="1"/>
          </p:cNvSpPr>
          <p:nvPr>
            <p:ph type="body" idx="1"/>
          </p:nvPr>
        </p:nvSpPr>
        <p:spPr bwMode="black">
          <a:xfrm>
            <a:off x="1219200" y="2298700"/>
            <a:ext cx="9753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
            <a:extLst>
              <a:ext uri="{FF2B5EF4-FFF2-40B4-BE49-F238E27FC236}">
                <a16:creationId xmlns:a16="http://schemas.microsoft.com/office/drawing/2014/main" id="{97147BC5-195D-59A5-30DD-981D518A29B8}"/>
              </a:ext>
            </a:extLst>
          </p:cNvPr>
          <p:cNvSpPr>
            <a:spLocks noGrp="1" noChangeArrowheads="1"/>
          </p:cNvSpPr>
          <p:nvPr>
            <p:ph type="title"/>
          </p:nvPr>
        </p:nvSpPr>
        <p:spPr bwMode="black">
          <a:xfrm>
            <a:off x="0" y="1512888"/>
            <a:ext cx="12192000"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a:t>Click to edit Master title style</a:t>
            </a:r>
          </a:p>
        </p:txBody>
      </p:sp>
      <p:sp>
        <p:nvSpPr>
          <p:cNvPr id="3" name="Rectangle 4">
            <a:extLst>
              <a:ext uri="{FF2B5EF4-FFF2-40B4-BE49-F238E27FC236}">
                <a16:creationId xmlns:a16="http://schemas.microsoft.com/office/drawing/2014/main" id="{498F38C0-50A3-5109-6479-3F37139BFA1A}"/>
              </a:ext>
            </a:extLst>
          </p:cNvPr>
          <p:cNvSpPr>
            <a:spLocks noGrp="1" noChangeArrowheads="1"/>
          </p:cNvSpPr>
          <p:nvPr userDrawn="1">
            <p:ph type="dt" sz="half" idx="2"/>
          </p:nvPr>
        </p:nvSpPr>
        <p:spPr bwMode="black">
          <a:xfrm>
            <a:off x="645585" y="6438900"/>
            <a:ext cx="1670049"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a:p>
        </p:txBody>
      </p:sp>
      <p:sp>
        <p:nvSpPr>
          <p:cNvPr id="4" name="Rectangle 5">
            <a:extLst>
              <a:ext uri="{FF2B5EF4-FFF2-40B4-BE49-F238E27FC236}">
                <a16:creationId xmlns:a16="http://schemas.microsoft.com/office/drawing/2014/main" id="{EAD7F7A5-15A8-CDF0-C856-2A80BF5D2DCE}"/>
              </a:ext>
            </a:extLst>
          </p:cNvPr>
          <p:cNvSpPr>
            <a:spLocks noGrp="1" noChangeArrowheads="1"/>
          </p:cNvSpPr>
          <p:nvPr userDrawn="1">
            <p:ph type="ftr" sz="quarter" idx="3"/>
          </p:nvPr>
        </p:nvSpPr>
        <p:spPr bwMode="black">
          <a:xfrm>
            <a:off x="2315633" y="6438900"/>
            <a:ext cx="82042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a:p>
        </p:txBody>
      </p:sp>
      <p:sp>
        <p:nvSpPr>
          <p:cNvPr id="2" name="Rectangle 6">
            <a:extLst>
              <a:ext uri="{FF2B5EF4-FFF2-40B4-BE49-F238E27FC236}">
                <a16:creationId xmlns:a16="http://schemas.microsoft.com/office/drawing/2014/main" id="{59155F5A-1DDC-D465-FA37-446E357981D8}"/>
              </a:ext>
            </a:extLst>
          </p:cNvPr>
          <p:cNvSpPr>
            <a:spLocks noGrp="1" noChangeArrowheads="1"/>
          </p:cNvSpPr>
          <p:nvPr userDrawn="1">
            <p:ph type="sldNum" sz="quarter" idx="4"/>
          </p:nvPr>
        </p:nvSpPr>
        <p:spPr bwMode="black">
          <a:xfrm>
            <a:off x="10532533" y="6438900"/>
            <a:ext cx="165946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488216B8-779A-4A4D-AFB3-FB16C24E0E63}" type="slidenum">
              <a:rPr lang="en-US" altLang="en-US"/>
              <a:pPr>
                <a:defRPr/>
              </a:pPr>
              <a:t>‹#›</a:t>
            </a:fld>
            <a:endParaRPr lang="en-US" altLang="en-US"/>
          </a:p>
        </p:txBody>
      </p:sp>
      <p:pic>
        <p:nvPicPr>
          <p:cNvPr id="1032" name="Picture 4">
            <a:extLst>
              <a:ext uri="{FF2B5EF4-FFF2-40B4-BE49-F238E27FC236}">
                <a16:creationId xmlns:a16="http://schemas.microsoft.com/office/drawing/2014/main" id="{87F1FB94-59F9-EFBD-8438-A7E9F828519D}"/>
              </a:ext>
            </a:extLst>
          </p:cNvPr>
          <p:cNvPicPr>
            <a:picLocks noChangeAspect="1"/>
          </p:cNvPicPr>
          <p:nvPr userDrawn="1"/>
        </p:nvPicPr>
        <p:blipFill>
          <a:blip r:embed="rId11">
            <a:extLst>
              <a:ext uri="{28A0092B-C50C-407E-A947-70E740481C1C}">
                <a14:useLocalDpi xmlns:a14="http://schemas.microsoft.com/office/drawing/2010/main" val="0"/>
              </a:ext>
            </a:extLst>
          </a:blip>
          <a:srcRect l="17581" t="36948" r="17580" b="36948"/>
          <a:stretch>
            <a:fillRect/>
          </a:stretch>
        </p:blipFill>
        <p:spPr bwMode="auto">
          <a:xfrm>
            <a:off x="1" y="-1588"/>
            <a:ext cx="759884" cy="612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a:extLst>
              <a:ext uri="{FF2B5EF4-FFF2-40B4-BE49-F238E27FC236}">
                <a16:creationId xmlns:a16="http://schemas.microsoft.com/office/drawing/2014/main" id="{9BB7B6EE-00E1-1BE4-120E-F864F40EC79E}"/>
              </a:ext>
            </a:extLst>
          </p:cNvPr>
          <p:cNvCxnSpPr/>
          <p:nvPr userDrawn="1"/>
        </p:nvCxnSpPr>
        <p:spPr>
          <a:xfrm>
            <a:off x="-23283" y="625475"/>
            <a:ext cx="12215284"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210096"/>
      </p:ext>
    </p:extLst>
  </p:cSld>
  <p:clrMap bg1="dk2" tx1="lt1" bg2="dk1" tx2="lt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Lst>
  <p:transition/>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9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9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2DACB8-D3E3-5FE2-E6EE-F1EA5CB05F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EBD964-1E07-2A16-5D83-DFFC8207FB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063098-5570-CDA3-08AD-C4CB4FF7FE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A4764-85DD-4F51-9F4F-E2CDF07488A4}" type="datetimeFigureOut">
              <a:rPr lang="en-US" smtClean="0"/>
              <a:t>7/13/2023</a:t>
            </a:fld>
            <a:endParaRPr lang="en-US"/>
          </a:p>
        </p:txBody>
      </p:sp>
      <p:sp>
        <p:nvSpPr>
          <p:cNvPr id="5" name="Footer Placeholder 4">
            <a:extLst>
              <a:ext uri="{FF2B5EF4-FFF2-40B4-BE49-F238E27FC236}">
                <a16:creationId xmlns:a16="http://schemas.microsoft.com/office/drawing/2014/main" id="{E15A22F3-1F67-C0A2-D1FB-AAF82B8D2F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3E1913-29C3-E0FC-BEF0-3DB9C9B1F7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46AD5C-56A5-474D-BBD6-043ADC5E0E6D}" type="slidenum">
              <a:rPr lang="en-US" smtClean="0"/>
              <a:t>‹#›</a:t>
            </a:fld>
            <a:endParaRPr lang="en-US"/>
          </a:p>
        </p:txBody>
      </p:sp>
    </p:spTree>
    <p:extLst>
      <p:ext uri="{BB962C8B-B14F-4D97-AF65-F5344CB8AC3E}">
        <p14:creationId xmlns:p14="http://schemas.microsoft.com/office/powerpoint/2010/main" val="393603399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3960BD-7AC1-4217-9611-AAA56D3EE38F}" type="datetime4">
              <a:rPr lang="en-US" smtClean="0"/>
              <a:pPr/>
              <a:t>July 13, 2023</a:t>
            </a:fld>
            <a:endParaRPr lang="en-US">
              <a:latin typeface="+mn-lt"/>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atin typeface="+mn-lt"/>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AEF59-F28E-467C-9EA3-92D1CFAD475A}" type="slidenum">
              <a:rPr lang="en-US" smtClean="0"/>
              <a:pPr/>
              <a:t>‹#›</a:t>
            </a:fld>
            <a:endParaRPr lang="en-US">
              <a:latin typeface="+mn-lt"/>
            </a:endParaRPr>
          </a:p>
        </p:txBody>
      </p:sp>
    </p:spTree>
    <p:extLst>
      <p:ext uri="{BB962C8B-B14F-4D97-AF65-F5344CB8AC3E}">
        <p14:creationId xmlns:p14="http://schemas.microsoft.com/office/powerpoint/2010/main" val="331918822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74.xml"/><Relationship Id="rId5" Type="http://schemas.openxmlformats.org/officeDocument/2006/relationships/image" Target="../media/image1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4.xml"/><Relationship Id="rId5" Type="http://schemas.openxmlformats.org/officeDocument/2006/relationships/image" Target="../media/image19.JP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4.xml"/><Relationship Id="rId5" Type="http://schemas.openxmlformats.org/officeDocument/2006/relationships/image" Target="../media/image20.JP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7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Layout" Target="../slideLayouts/slideLayout7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4.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9.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7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7.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10.png"/><Relationship Id="rId4" Type="http://schemas.openxmlformats.org/officeDocument/2006/relationships/diagramData" Target="../diagrams/data1.xml"/><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5.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4.xml"/><Relationship Id="rId5" Type="http://schemas.openxmlformats.org/officeDocument/2006/relationships/image" Target="../media/image15.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
            <a:ext cx="12192000" cy="5214323"/>
            <a:chOff x="0" y="0"/>
            <a:chExt cx="4816593" cy="2059980"/>
          </a:xfrm>
        </p:grpSpPr>
        <p:sp>
          <p:nvSpPr>
            <p:cNvPr id="3" name="Freeform 3"/>
            <p:cNvSpPr/>
            <p:nvPr/>
          </p:nvSpPr>
          <p:spPr>
            <a:xfrm>
              <a:off x="0" y="0"/>
              <a:ext cx="4816592" cy="2059979"/>
            </a:xfrm>
            <a:custGeom>
              <a:avLst/>
              <a:gdLst/>
              <a:ahLst/>
              <a:cxnLst/>
              <a:rect l="l" t="t" r="r" b="b"/>
              <a:pathLst>
                <a:path w="4816592" h="2059979">
                  <a:moveTo>
                    <a:pt x="0" y="0"/>
                  </a:moveTo>
                  <a:lnTo>
                    <a:pt x="4816592" y="0"/>
                  </a:lnTo>
                  <a:lnTo>
                    <a:pt x="4816592" y="2059979"/>
                  </a:lnTo>
                  <a:lnTo>
                    <a:pt x="0" y="2059979"/>
                  </a:lnTo>
                  <a:close/>
                </a:path>
              </a:pathLst>
            </a:custGeom>
            <a:solidFill>
              <a:srgbClr val="3F95C3"/>
            </a:solidFill>
          </p:spPr>
        </p:sp>
        <p:sp>
          <p:nvSpPr>
            <p:cNvPr id="4" name="TextBox 4"/>
            <p:cNvSpPr txBox="1"/>
            <p:nvPr/>
          </p:nvSpPr>
          <p:spPr>
            <a:xfrm>
              <a:off x="0" y="-28575"/>
              <a:ext cx="812800" cy="841375"/>
            </a:xfrm>
            <a:prstGeom prst="rect">
              <a:avLst/>
            </a:prstGeom>
          </p:spPr>
          <p:txBody>
            <a:bodyPr lIns="33867" tIns="33867" rIns="33867" bIns="33867" rtlCol="0" anchor="ctr"/>
            <a:lstStyle/>
            <a:p>
              <a:pPr algn="ctr">
                <a:lnSpc>
                  <a:spcPts val="1307"/>
                </a:lnSpc>
              </a:pPr>
              <a:endParaRPr sz="800"/>
            </a:p>
          </p:txBody>
        </p:sp>
      </p:grpSp>
      <p:grpSp>
        <p:nvGrpSpPr>
          <p:cNvPr id="5" name="Group 5"/>
          <p:cNvGrpSpPr/>
          <p:nvPr/>
        </p:nvGrpSpPr>
        <p:grpSpPr>
          <a:xfrm>
            <a:off x="4935590" y="265294"/>
            <a:ext cx="2320820" cy="2030717"/>
            <a:chOff x="0" y="0"/>
            <a:chExt cx="812800" cy="711200"/>
          </a:xfrm>
        </p:grpSpPr>
        <p:sp>
          <p:nvSpPr>
            <p:cNvPr id="6" name="Freeform 6"/>
            <p:cNvSpPr/>
            <p:nvPr/>
          </p:nvSpPr>
          <p:spPr>
            <a:xfrm>
              <a:off x="-33680" y="-8369"/>
              <a:ext cx="854946" cy="719569"/>
            </a:xfrm>
            <a:custGeom>
              <a:avLst/>
              <a:gdLst/>
              <a:ahLst/>
              <a:cxnLst/>
              <a:rect l="l" t="t" r="r" b="b"/>
              <a:pathLst>
                <a:path w="854946" h="719569">
                  <a:moveTo>
                    <a:pt x="65903" y="121927"/>
                  </a:moveTo>
                  <a:cubicBezTo>
                    <a:pt x="0" y="230500"/>
                    <a:pt x="46429" y="336178"/>
                    <a:pt x="104776" y="392266"/>
                  </a:cubicBezTo>
                  <a:lnTo>
                    <a:pt x="445927" y="719569"/>
                  </a:lnTo>
                  <a:lnTo>
                    <a:pt x="779877" y="393436"/>
                  </a:lnTo>
                  <a:cubicBezTo>
                    <a:pt x="834145" y="333099"/>
                    <a:pt x="854946" y="269099"/>
                    <a:pt x="843393" y="197834"/>
                  </a:cubicBezTo>
                  <a:cubicBezTo>
                    <a:pt x="827435" y="99251"/>
                    <a:pt x="746197" y="22767"/>
                    <a:pt x="645842" y="11845"/>
                  </a:cubicBezTo>
                  <a:cubicBezTo>
                    <a:pt x="584292" y="5218"/>
                    <a:pt x="524835" y="22636"/>
                    <a:pt x="478430" y="61198"/>
                  </a:cubicBezTo>
                  <a:cubicBezTo>
                    <a:pt x="465940" y="71573"/>
                    <a:pt x="454776" y="83173"/>
                    <a:pt x="445047" y="95780"/>
                  </a:cubicBezTo>
                  <a:cubicBezTo>
                    <a:pt x="433503" y="81425"/>
                    <a:pt x="419967" y="68294"/>
                    <a:pt x="404657" y="56657"/>
                  </a:cubicBezTo>
                  <a:cubicBezTo>
                    <a:pt x="351294" y="16102"/>
                    <a:pt x="283367" y="0"/>
                    <a:pt x="218120" y="12523"/>
                  </a:cubicBezTo>
                  <a:cubicBezTo>
                    <a:pt x="156323" y="24461"/>
                    <a:pt x="100853" y="64323"/>
                    <a:pt x="65903" y="121927"/>
                  </a:cubicBezTo>
                  <a:close/>
                </a:path>
              </a:pathLst>
            </a:custGeom>
            <a:solidFill>
              <a:srgbClr val="CA1237"/>
            </a:solidFill>
          </p:spPr>
        </p:sp>
        <p:sp>
          <p:nvSpPr>
            <p:cNvPr id="7" name="TextBox 7"/>
            <p:cNvSpPr txBox="1"/>
            <p:nvPr/>
          </p:nvSpPr>
          <p:spPr>
            <a:xfrm>
              <a:off x="76200" y="22225"/>
              <a:ext cx="660400" cy="561975"/>
            </a:xfrm>
            <a:prstGeom prst="rect">
              <a:avLst/>
            </a:prstGeom>
          </p:spPr>
          <p:txBody>
            <a:bodyPr lIns="33867" tIns="33867" rIns="33867" bIns="33867" rtlCol="0" anchor="ctr"/>
            <a:lstStyle/>
            <a:p>
              <a:pPr algn="ctr">
                <a:lnSpc>
                  <a:spcPts val="1307"/>
                </a:lnSpc>
              </a:pPr>
              <a:endParaRPr sz="800"/>
            </a:p>
          </p:txBody>
        </p:sp>
      </p:grpSp>
      <p:sp>
        <p:nvSpPr>
          <p:cNvPr id="8" name="Freeform 8"/>
          <p:cNvSpPr/>
          <p:nvPr/>
        </p:nvSpPr>
        <p:spPr>
          <a:xfrm>
            <a:off x="5559818" y="745120"/>
            <a:ext cx="1072365" cy="868926"/>
          </a:xfrm>
          <a:custGeom>
            <a:avLst/>
            <a:gdLst/>
            <a:ahLst/>
            <a:cxnLst/>
            <a:rect l="l" t="t" r="r" b="b"/>
            <a:pathLst>
              <a:path w="1608547" h="1303389">
                <a:moveTo>
                  <a:pt x="0" y="0"/>
                </a:moveTo>
                <a:lnTo>
                  <a:pt x="1608548" y="0"/>
                </a:lnTo>
                <a:lnTo>
                  <a:pt x="1608548" y="1303388"/>
                </a:lnTo>
                <a:lnTo>
                  <a:pt x="0" y="130338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9" name="TextBox 9"/>
          <p:cNvSpPr txBox="1"/>
          <p:nvPr/>
        </p:nvSpPr>
        <p:spPr>
          <a:xfrm>
            <a:off x="2157220" y="2543662"/>
            <a:ext cx="7877560" cy="1470274"/>
          </a:xfrm>
          <a:prstGeom prst="rect">
            <a:avLst/>
          </a:prstGeom>
        </p:spPr>
        <p:txBody>
          <a:bodyPr lIns="0" tIns="0" rIns="0" bIns="0" rtlCol="0" anchor="t">
            <a:spAutoFit/>
          </a:bodyPr>
          <a:lstStyle/>
          <a:p>
            <a:pPr algn="ctr">
              <a:lnSpc>
                <a:spcPts val="3952"/>
              </a:lnSpc>
            </a:pPr>
            <a:r>
              <a:rPr lang="en-US" sz="3466" spc="34">
                <a:solidFill>
                  <a:srgbClr val="FFFFFF"/>
                </a:solidFill>
                <a:latin typeface="Calibri (MS) Bold"/>
              </a:rPr>
              <a:t>GETTING TO THE HEART AND MIND OF THE MATTER: </a:t>
            </a:r>
          </a:p>
          <a:p>
            <a:pPr algn="ctr">
              <a:lnSpc>
                <a:spcPts val="3420"/>
              </a:lnSpc>
            </a:pPr>
            <a:endParaRPr lang="en-US" sz="3466" spc="34">
              <a:solidFill>
                <a:srgbClr val="FFFFFF"/>
              </a:solidFill>
              <a:latin typeface="Calibri (MS) Bold"/>
            </a:endParaRPr>
          </a:p>
        </p:txBody>
      </p:sp>
      <p:grpSp>
        <p:nvGrpSpPr>
          <p:cNvPr id="10" name="Group 10"/>
          <p:cNvGrpSpPr/>
          <p:nvPr/>
        </p:nvGrpSpPr>
        <p:grpSpPr>
          <a:xfrm>
            <a:off x="0" y="0"/>
            <a:ext cx="889564" cy="5093832"/>
            <a:chOff x="0" y="0"/>
            <a:chExt cx="478183" cy="2738178"/>
          </a:xfrm>
        </p:grpSpPr>
        <p:sp>
          <p:nvSpPr>
            <p:cNvPr id="11" name="Freeform 11"/>
            <p:cNvSpPr/>
            <p:nvPr/>
          </p:nvSpPr>
          <p:spPr>
            <a:xfrm>
              <a:off x="0" y="0"/>
              <a:ext cx="478183" cy="2738178"/>
            </a:xfrm>
            <a:custGeom>
              <a:avLst/>
              <a:gdLst/>
              <a:ahLst/>
              <a:cxnLst/>
              <a:rect l="l" t="t" r="r" b="b"/>
              <a:pathLst>
                <a:path w="478183" h="2738178">
                  <a:moveTo>
                    <a:pt x="0" y="0"/>
                  </a:moveTo>
                  <a:lnTo>
                    <a:pt x="478183" y="0"/>
                  </a:lnTo>
                  <a:lnTo>
                    <a:pt x="478183" y="2738178"/>
                  </a:lnTo>
                  <a:lnTo>
                    <a:pt x="0" y="2738178"/>
                  </a:lnTo>
                  <a:close/>
                </a:path>
              </a:pathLst>
            </a:custGeom>
            <a:solidFill>
              <a:srgbClr val="363382"/>
            </a:solidFill>
          </p:spPr>
        </p:sp>
        <p:sp>
          <p:nvSpPr>
            <p:cNvPr id="12" name="TextBox 12"/>
            <p:cNvSpPr txBox="1"/>
            <p:nvPr/>
          </p:nvSpPr>
          <p:spPr>
            <a:xfrm>
              <a:off x="0" y="-28575"/>
              <a:ext cx="812800" cy="841375"/>
            </a:xfrm>
            <a:prstGeom prst="rect">
              <a:avLst/>
            </a:prstGeom>
          </p:spPr>
          <p:txBody>
            <a:bodyPr lIns="33867" tIns="33867" rIns="33867" bIns="33867" rtlCol="0" anchor="ctr"/>
            <a:lstStyle/>
            <a:p>
              <a:pPr algn="ctr">
                <a:lnSpc>
                  <a:spcPts val="1307"/>
                </a:lnSpc>
                <a:spcBef>
                  <a:spcPct val="0"/>
                </a:spcBef>
              </a:pPr>
              <a:endParaRPr sz="800"/>
            </a:p>
          </p:txBody>
        </p:sp>
      </p:grpSp>
      <p:grpSp>
        <p:nvGrpSpPr>
          <p:cNvPr id="13" name="Group 13"/>
          <p:cNvGrpSpPr/>
          <p:nvPr/>
        </p:nvGrpSpPr>
        <p:grpSpPr>
          <a:xfrm rot="16200000">
            <a:off x="5778752" y="-1198925"/>
            <a:ext cx="634496" cy="12192000"/>
            <a:chOff x="0" y="0"/>
            <a:chExt cx="341072" cy="6553782"/>
          </a:xfrm>
        </p:grpSpPr>
        <p:sp>
          <p:nvSpPr>
            <p:cNvPr id="14" name="Freeform 14"/>
            <p:cNvSpPr/>
            <p:nvPr/>
          </p:nvSpPr>
          <p:spPr>
            <a:xfrm>
              <a:off x="0" y="0"/>
              <a:ext cx="341072" cy="6553781"/>
            </a:xfrm>
            <a:custGeom>
              <a:avLst/>
              <a:gdLst/>
              <a:ahLst/>
              <a:cxnLst/>
              <a:rect l="l" t="t" r="r" b="b"/>
              <a:pathLst>
                <a:path w="341072" h="6553781">
                  <a:moveTo>
                    <a:pt x="0" y="0"/>
                  </a:moveTo>
                  <a:lnTo>
                    <a:pt x="341072" y="0"/>
                  </a:lnTo>
                  <a:lnTo>
                    <a:pt x="341072" y="6553781"/>
                  </a:lnTo>
                  <a:lnTo>
                    <a:pt x="0" y="6553781"/>
                  </a:lnTo>
                  <a:close/>
                </a:path>
              </a:pathLst>
            </a:custGeom>
            <a:solidFill>
              <a:srgbClr val="CA1237"/>
            </a:solidFill>
          </p:spPr>
        </p:sp>
        <p:sp>
          <p:nvSpPr>
            <p:cNvPr id="15" name="TextBox 15"/>
            <p:cNvSpPr txBox="1"/>
            <p:nvPr/>
          </p:nvSpPr>
          <p:spPr>
            <a:xfrm>
              <a:off x="0" y="-28575"/>
              <a:ext cx="812800" cy="841375"/>
            </a:xfrm>
            <a:prstGeom prst="rect">
              <a:avLst/>
            </a:prstGeom>
          </p:spPr>
          <p:txBody>
            <a:bodyPr lIns="33867" tIns="33867" rIns="33867" bIns="33867" rtlCol="0" anchor="ctr"/>
            <a:lstStyle/>
            <a:p>
              <a:pPr algn="ctr">
                <a:lnSpc>
                  <a:spcPts val="1307"/>
                </a:lnSpc>
                <a:spcBef>
                  <a:spcPct val="0"/>
                </a:spcBef>
              </a:pPr>
              <a:endParaRPr sz="800"/>
            </a:p>
          </p:txBody>
        </p:sp>
      </p:grpSp>
      <p:sp>
        <p:nvSpPr>
          <p:cNvPr id="16" name="Freeform 16"/>
          <p:cNvSpPr/>
          <p:nvPr/>
        </p:nvSpPr>
        <p:spPr>
          <a:xfrm>
            <a:off x="3190161" y="5214324"/>
            <a:ext cx="2829981" cy="1853007"/>
          </a:xfrm>
          <a:custGeom>
            <a:avLst/>
            <a:gdLst/>
            <a:ahLst/>
            <a:cxnLst/>
            <a:rect l="l" t="t" r="r" b="b"/>
            <a:pathLst>
              <a:path w="4244971" h="2779511">
                <a:moveTo>
                  <a:pt x="0" y="0"/>
                </a:moveTo>
                <a:lnTo>
                  <a:pt x="4244971" y="0"/>
                </a:lnTo>
                <a:lnTo>
                  <a:pt x="4244971" y="2779510"/>
                </a:lnTo>
                <a:lnTo>
                  <a:pt x="0" y="2779510"/>
                </a:lnTo>
                <a:lnTo>
                  <a:pt x="0" y="0"/>
                </a:lnTo>
                <a:close/>
              </a:path>
            </a:pathLst>
          </a:custGeom>
          <a:blipFill>
            <a:blip r:embed="rId5"/>
            <a:stretch>
              <a:fillRect t="-23508" b="-29215"/>
            </a:stretch>
          </a:blipFill>
        </p:spPr>
      </p:sp>
      <p:sp>
        <p:nvSpPr>
          <p:cNvPr id="17" name="Freeform 17"/>
          <p:cNvSpPr/>
          <p:nvPr/>
        </p:nvSpPr>
        <p:spPr>
          <a:xfrm>
            <a:off x="6524999" y="5278945"/>
            <a:ext cx="2123701" cy="1514907"/>
          </a:xfrm>
          <a:custGeom>
            <a:avLst/>
            <a:gdLst/>
            <a:ahLst/>
            <a:cxnLst/>
            <a:rect l="l" t="t" r="r" b="b"/>
            <a:pathLst>
              <a:path w="3185552" h="2272360">
                <a:moveTo>
                  <a:pt x="0" y="0"/>
                </a:moveTo>
                <a:lnTo>
                  <a:pt x="3185551" y="0"/>
                </a:lnTo>
                <a:lnTo>
                  <a:pt x="3185551" y="2272360"/>
                </a:lnTo>
                <a:lnTo>
                  <a:pt x="0" y="2272360"/>
                </a:lnTo>
                <a:lnTo>
                  <a:pt x="0" y="0"/>
                </a:lnTo>
                <a:close/>
              </a:path>
            </a:pathLst>
          </a:custGeom>
          <a:blipFill>
            <a:blip r:embed="rId6"/>
            <a:stretch>
              <a:fillRect/>
            </a:stretch>
          </a:blipFill>
        </p:spPr>
      </p:sp>
      <p:sp>
        <p:nvSpPr>
          <p:cNvPr id="18" name="TextBox 18"/>
          <p:cNvSpPr txBox="1"/>
          <p:nvPr/>
        </p:nvSpPr>
        <p:spPr>
          <a:xfrm>
            <a:off x="3827923" y="3716332"/>
            <a:ext cx="4536155" cy="563488"/>
          </a:xfrm>
          <a:prstGeom prst="rect">
            <a:avLst/>
          </a:prstGeom>
        </p:spPr>
        <p:txBody>
          <a:bodyPr lIns="0" tIns="0" rIns="0" bIns="0" rtlCol="0" anchor="t">
            <a:spAutoFit/>
          </a:bodyPr>
          <a:lstStyle/>
          <a:p>
            <a:pPr algn="ctr">
              <a:lnSpc>
                <a:spcPts val="1595"/>
              </a:lnSpc>
            </a:pPr>
            <a:r>
              <a:rPr lang="en-US" sz="1399" spc="43">
                <a:solidFill>
                  <a:srgbClr val="FFFFFF"/>
                </a:solidFill>
                <a:latin typeface="Calibri (MS)"/>
              </a:rPr>
              <a:t>A Toolkit to Build Confidence as a </a:t>
            </a:r>
          </a:p>
          <a:p>
            <a:pPr algn="ctr">
              <a:lnSpc>
                <a:spcPts val="1595"/>
              </a:lnSpc>
            </a:pPr>
            <a:r>
              <a:rPr lang="en-US" sz="1399" spc="43">
                <a:solidFill>
                  <a:srgbClr val="FFFFFF"/>
                </a:solidFill>
                <a:latin typeface="Calibri (MS)"/>
              </a:rPr>
              <a:t>Trusted Messenger of Health Information</a:t>
            </a:r>
          </a:p>
          <a:p>
            <a:pPr algn="ctr">
              <a:lnSpc>
                <a:spcPts val="1139"/>
              </a:lnSpc>
            </a:pPr>
            <a:endParaRPr lang="en-US" sz="1399" spc="43">
              <a:solidFill>
                <a:srgbClr val="FFFFFF"/>
              </a:solidFill>
              <a:latin typeface="Calibri (MS)"/>
            </a:endParaRPr>
          </a:p>
        </p:txBody>
      </p:sp>
    </p:spTree>
    <p:extLst>
      <p:ext uri="{BB962C8B-B14F-4D97-AF65-F5344CB8AC3E}">
        <p14:creationId xmlns:p14="http://schemas.microsoft.com/office/powerpoint/2010/main" val="416937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sp>
        <p:nvSpPr>
          <p:cNvPr id="7" name="Title 1">
            <a:extLst>
              <a:ext uri="{FF2B5EF4-FFF2-40B4-BE49-F238E27FC236}">
                <a16:creationId xmlns:a16="http://schemas.microsoft.com/office/drawing/2014/main" id="{F8C5C857-464C-965C-C964-19FFB827E3CC}"/>
              </a:ext>
            </a:extLst>
          </p:cNvPr>
          <p:cNvSpPr txBox="1">
            <a:spLocks/>
          </p:cNvSpPr>
          <p:nvPr/>
        </p:nvSpPr>
        <p:spPr>
          <a:xfrm>
            <a:off x="838200" y="1641752"/>
            <a:ext cx="4391025" cy="132343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100" b="1" i="0" u="none" strike="noStrike" kern="1200" cap="none" spc="0" normalizeH="0" baseline="0" noProof="0">
                <a:ln>
                  <a:noFill/>
                </a:ln>
                <a:solidFill>
                  <a:prstClr val="white"/>
                </a:solidFill>
                <a:effectLst/>
                <a:uLnTx/>
                <a:uFillTx/>
                <a:latin typeface="Corbel"/>
                <a:ea typeface="等线 Light"/>
                <a:cs typeface="+mj-cs"/>
              </a:rPr>
              <a:t>The Solution: Respect the “Three brain truths”</a:t>
            </a:r>
            <a:endParaRPr kumimoji="0" lang="en-US" sz="3100" b="0" i="0" u="none" strike="noStrike" kern="1200" cap="none" spc="0" normalizeH="0" baseline="0" noProof="0">
              <a:ln>
                <a:noFill/>
              </a:ln>
              <a:solidFill>
                <a:prstClr val="white"/>
              </a:solidFill>
              <a:effectLst/>
              <a:uLnTx/>
              <a:uFillTx/>
              <a:latin typeface="Corbel"/>
              <a:ea typeface="等线 Light"/>
              <a:cs typeface="+mj-cs"/>
            </a:endParaRPr>
          </a:p>
        </p:txBody>
      </p:sp>
      <p:sp>
        <p:nvSpPr>
          <p:cNvPr id="3" name="Content Placeholder 2">
            <a:extLst>
              <a:ext uri="{FF2B5EF4-FFF2-40B4-BE49-F238E27FC236}">
                <a16:creationId xmlns:a16="http://schemas.microsoft.com/office/drawing/2014/main" id="{EF5786FD-81E9-8E7E-2BCF-1C3D4AD22F7F}"/>
              </a:ext>
            </a:extLst>
          </p:cNvPr>
          <p:cNvSpPr>
            <a:spLocks noGrp="1"/>
          </p:cNvSpPr>
          <p:nvPr>
            <p:ph idx="1"/>
          </p:nvPr>
        </p:nvSpPr>
        <p:spPr>
          <a:xfrm>
            <a:off x="838200" y="3146400"/>
            <a:ext cx="4391025" cy="2454300"/>
          </a:xfrm>
        </p:spPr>
        <p:txBody>
          <a:bodyPr vert="horz" lIns="91440" tIns="45720" rIns="91440" bIns="45720" rtlCol="0">
            <a:normAutofit/>
          </a:bodyPr>
          <a:lstStyle/>
          <a:p>
            <a:pPr marL="457200" lvl="1"/>
            <a:endParaRPr lang="en-US" dirty="0">
              <a:solidFill>
                <a:schemeClr val="bg1">
                  <a:alpha val="80000"/>
                </a:schemeClr>
              </a:solidFill>
            </a:endParaRPr>
          </a:p>
          <a:p>
            <a:pPr marL="0" indent="0">
              <a:buNone/>
            </a:pPr>
            <a:r>
              <a:rPr lang="en-US" sz="2400" dirty="0">
                <a:solidFill>
                  <a:schemeClr val="bg1">
                    <a:alpha val="80000"/>
                  </a:schemeClr>
                </a:solidFill>
              </a:rPr>
              <a:t>The Brain is a Motivational Emotional processor</a:t>
            </a:r>
          </a:p>
          <a:p>
            <a:pPr marL="0"/>
            <a:endParaRPr lang="en-US" sz="2400" b="1" dirty="0">
              <a:solidFill>
                <a:schemeClr val="bg1">
                  <a:alpha val="80000"/>
                </a:schemeClr>
              </a:solidFill>
            </a:endParaRPr>
          </a:p>
        </p:txBody>
      </p:sp>
      <p:pic>
        <p:nvPicPr>
          <p:cNvPr id="9" name="Picture 8" descr="A picture containing text, flyer, human face, screenshot&#10;&#10;Description automatically generated">
            <a:extLst>
              <a:ext uri="{FF2B5EF4-FFF2-40B4-BE49-F238E27FC236}">
                <a16:creationId xmlns:a16="http://schemas.microsoft.com/office/drawing/2014/main" id="{50609F82-E268-60D0-D83C-58B306E684EF}"/>
              </a:ext>
            </a:extLst>
          </p:cNvPr>
          <p:cNvPicPr>
            <a:picLocks noChangeAspect="1"/>
          </p:cNvPicPr>
          <p:nvPr/>
        </p:nvPicPr>
        <p:blipFill>
          <a:blip r:embed="rId3"/>
          <a:stretch>
            <a:fillRect/>
          </a:stretch>
        </p:blipFill>
        <p:spPr>
          <a:xfrm>
            <a:off x="5877304" y="808050"/>
            <a:ext cx="6166940" cy="5241900"/>
          </a:xfrm>
          <a:prstGeom prst="rect">
            <a:avLst/>
          </a:prstGeom>
        </p:spPr>
      </p:pic>
      <p:sp>
        <p:nvSpPr>
          <p:cNvPr id="4" name="Rectangle 3">
            <a:extLst>
              <a:ext uri="{FF2B5EF4-FFF2-40B4-BE49-F238E27FC236}">
                <a16:creationId xmlns:a16="http://schemas.microsoft.com/office/drawing/2014/main" id="{36934FDF-7011-6610-FC65-CE1FA3DA36BB}"/>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noFill/>
                <a:effectLst/>
                <a:uLnTx/>
                <a:uFillTx/>
                <a:latin typeface="Corbel"/>
                <a:ea typeface="等线"/>
                <a:cs typeface="+mn-cs"/>
              </a:rPr>
              <a:t>          </a:t>
            </a:r>
          </a:p>
        </p:txBody>
      </p:sp>
      <p:sp>
        <p:nvSpPr>
          <p:cNvPr id="8" name="Rectangle 7">
            <a:extLst>
              <a:ext uri="{FF2B5EF4-FFF2-40B4-BE49-F238E27FC236}">
                <a16:creationId xmlns:a16="http://schemas.microsoft.com/office/drawing/2014/main" id="{29D2B35F-B0DD-4490-72C8-5A3904600754}"/>
              </a:ext>
            </a:extLst>
          </p:cNvPr>
          <p:cNvSpPr/>
          <p:nvPr/>
        </p:nvSpPr>
        <p:spPr>
          <a:xfrm>
            <a:off x="928255" y="1147618"/>
            <a:ext cx="1334654" cy="5310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orbel"/>
              <a:ea typeface="等线"/>
              <a:cs typeface="+mn-cs"/>
            </a:endParaRPr>
          </a:p>
        </p:txBody>
      </p:sp>
    </p:spTree>
    <p:extLst>
      <p:ext uri="{BB962C8B-B14F-4D97-AF65-F5344CB8AC3E}">
        <p14:creationId xmlns:p14="http://schemas.microsoft.com/office/powerpoint/2010/main" val="1683015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sp>
        <p:nvSpPr>
          <p:cNvPr id="7" name="Title 1">
            <a:extLst>
              <a:ext uri="{FF2B5EF4-FFF2-40B4-BE49-F238E27FC236}">
                <a16:creationId xmlns:a16="http://schemas.microsoft.com/office/drawing/2014/main" id="{F8C5C857-464C-965C-C964-19FFB827E3CC}"/>
              </a:ext>
            </a:extLst>
          </p:cNvPr>
          <p:cNvSpPr txBox="1">
            <a:spLocks/>
          </p:cNvSpPr>
          <p:nvPr/>
        </p:nvSpPr>
        <p:spPr>
          <a:xfrm>
            <a:off x="838200" y="1641752"/>
            <a:ext cx="4391025" cy="132343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100" b="1" i="0" u="none" strike="noStrike" kern="1200" cap="none" spc="0" normalizeH="0" baseline="0" noProof="0">
                <a:ln>
                  <a:noFill/>
                </a:ln>
                <a:solidFill>
                  <a:prstClr val="white"/>
                </a:solidFill>
                <a:effectLst/>
                <a:uLnTx/>
                <a:uFillTx/>
                <a:latin typeface="Corbel"/>
                <a:ea typeface="等线 Light"/>
                <a:cs typeface="+mj-cs"/>
              </a:rPr>
              <a:t>The Solution: Respect the “Three brain truths”</a:t>
            </a:r>
            <a:endParaRPr kumimoji="0" lang="en-US" sz="3100" b="0" i="0" u="none" strike="noStrike" kern="1200" cap="none" spc="0" normalizeH="0" baseline="0" noProof="0">
              <a:ln>
                <a:noFill/>
              </a:ln>
              <a:solidFill>
                <a:prstClr val="white"/>
              </a:solidFill>
              <a:effectLst/>
              <a:uLnTx/>
              <a:uFillTx/>
              <a:latin typeface="Corbel"/>
              <a:ea typeface="等线 Light"/>
              <a:cs typeface="+mj-cs"/>
            </a:endParaRPr>
          </a:p>
        </p:txBody>
      </p:sp>
      <p:sp>
        <p:nvSpPr>
          <p:cNvPr id="3" name="Content Placeholder 2">
            <a:extLst>
              <a:ext uri="{FF2B5EF4-FFF2-40B4-BE49-F238E27FC236}">
                <a16:creationId xmlns:a16="http://schemas.microsoft.com/office/drawing/2014/main" id="{EF5786FD-81E9-8E7E-2BCF-1C3D4AD22F7F}"/>
              </a:ext>
            </a:extLst>
          </p:cNvPr>
          <p:cNvSpPr>
            <a:spLocks noGrp="1"/>
          </p:cNvSpPr>
          <p:nvPr>
            <p:ph idx="1"/>
          </p:nvPr>
        </p:nvSpPr>
        <p:spPr>
          <a:xfrm>
            <a:off x="838200" y="3146400"/>
            <a:ext cx="4391025" cy="2454300"/>
          </a:xfrm>
        </p:spPr>
        <p:txBody>
          <a:bodyPr vert="horz" lIns="91440" tIns="45720" rIns="91440" bIns="45720" rtlCol="0">
            <a:normAutofit/>
          </a:bodyPr>
          <a:lstStyle/>
          <a:p>
            <a:pPr marL="457200" lvl="1"/>
            <a:endParaRPr lang="en-US" dirty="0">
              <a:solidFill>
                <a:schemeClr val="bg1">
                  <a:alpha val="80000"/>
                </a:schemeClr>
              </a:solidFill>
            </a:endParaRPr>
          </a:p>
          <a:p>
            <a:pPr marL="0" indent="0">
              <a:buNone/>
            </a:pPr>
            <a:r>
              <a:rPr lang="en-US" sz="2400" dirty="0">
                <a:solidFill>
                  <a:schemeClr val="bg1">
                    <a:alpha val="80000"/>
                  </a:schemeClr>
                </a:solidFill>
              </a:rPr>
              <a:t>The Brain is a Limited Capacity processor</a:t>
            </a:r>
          </a:p>
          <a:p>
            <a:pPr marL="0"/>
            <a:endParaRPr lang="en-US" sz="2400" b="1" dirty="0">
              <a:solidFill>
                <a:schemeClr val="bg1">
                  <a:alpha val="80000"/>
                </a:schemeClr>
              </a:solidFill>
            </a:endParaRPr>
          </a:p>
        </p:txBody>
      </p:sp>
      <p:sp>
        <p:nvSpPr>
          <p:cNvPr id="4" name="Rectangle 3">
            <a:extLst>
              <a:ext uri="{FF2B5EF4-FFF2-40B4-BE49-F238E27FC236}">
                <a16:creationId xmlns:a16="http://schemas.microsoft.com/office/drawing/2014/main" id="{36934FDF-7011-6610-FC65-CE1FA3DA36BB}"/>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noFill/>
                <a:effectLst/>
                <a:uLnTx/>
                <a:uFillTx/>
                <a:latin typeface="Corbel"/>
                <a:ea typeface="等线"/>
                <a:cs typeface="+mn-cs"/>
              </a:rPr>
              <a:t>          </a:t>
            </a:r>
          </a:p>
        </p:txBody>
      </p:sp>
      <p:sp>
        <p:nvSpPr>
          <p:cNvPr id="8" name="Rectangle 7">
            <a:extLst>
              <a:ext uri="{FF2B5EF4-FFF2-40B4-BE49-F238E27FC236}">
                <a16:creationId xmlns:a16="http://schemas.microsoft.com/office/drawing/2014/main" id="{29D2B35F-B0DD-4490-72C8-5A3904600754}"/>
              </a:ext>
            </a:extLst>
          </p:cNvPr>
          <p:cNvSpPr/>
          <p:nvPr/>
        </p:nvSpPr>
        <p:spPr>
          <a:xfrm>
            <a:off x="928255" y="1147618"/>
            <a:ext cx="1334654" cy="5310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orbel"/>
              <a:ea typeface="等线"/>
              <a:cs typeface="+mn-cs"/>
            </a:endParaRPr>
          </a:p>
        </p:txBody>
      </p:sp>
      <p:pic>
        <p:nvPicPr>
          <p:cNvPr id="10" name="Picture 9" descr="A collage of a person wearing a face mask&#10;&#10;Description automatically generated with low confidence">
            <a:extLst>
              <a:ext uri="{FF2B5EF4-FFF2-40B4-BE49-F238E27FC236}">
                <a16:creationId xmlns:a16="http://schemas.microsoft.com/office/drawing/2014/main" id="{78B6630F-752D-5036-1DA3-73ABF2BE7638}"/>
              </a:ext>
            </a:extLst>
          </p:cNvPr>
          <p:cNvPicPr>
            <a:picLocks noChangeAspect="1"/>
          </p:cNvPicPr>
          <p:nvPr/>
        </p:nvPicPr>
        <p:blipFill>
          <a:blip r:embed="rId5"/>
          <a:stretch>
            <a:fillRect/>
          </a:stretch>
        </p:blipFill>
        <p:spPr>
          <a:xfrm>
            <a:off x="5229225" y="1323051"/>
            <a:ext cx="6578703" cy="4211897"/>
          </a:xfrm>
          <a:prstGeom prst="rect">
            <a:avLst/>
          </a:prstGeom>
        </p:spPr>
      </p:pic>
    </p:spTree>
    <p:extLst>
      <p:ext uri="{BB962C8B-B14F-4D97-AF65-F5344CB8AC3E}">
        <p14:creationId xmlns:p14="http://schemas.microsoft.com/office/powerpoint/2010/main" val="3560492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sp>
        <p:nvSpPr>
          <p:cNvPr id="7" name="Title 1">
            <a:extLst>
              <a:ext uri="{FF2B5EF4-FFF2-40B4-BE49-F238E27FC236}">
                <a16:creationId xmlns:a16="http://schemas.microsoft.com/office/drawing/2014/main" id="{F8C5C857-464C-965C-C964-19FFB827E3CC}"/>
              </a:ext>
            </a:extLst>
          </p:cNvPr>
          <p:cNvSpPr txBox="1">
            <a:spLocks/>
          </p:cNvSpPr>
          <p:nvPr/>
        </p:nvSpPr>
        <p:spPr>
          <a:xfrm>
            <a:off x="838200" y="1641752"/>
            <a:ext cx="4391025" cy="132343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100" b="1" i="0" u="none" strike="noStrike" kern="1200" cap="none" spc="0" normalizeH="0" baseline="0" noProof="0">
                <a:ln>
                  <a:noFill/>
                </a:ln>
                <a:solidFill>
                  <a:prstClr val="white"/>
                </a:solidFill>
                <a:effectLst/>
                <a:uLnTx/>
                <a:uFillTx/>
                <a:latin typeface="Corbel"/>
                <a:ea typeface="等线 Light"/>
                <a:cs typeface="+mj-cs"/>
              </a:rPr>
              <a:t>The Solution: Respect the “Three brain truths”</a:t>
            </a:r>
            <a:endParaRPr kumimoji="0" lang="en-US" sz="3100" b="0" i="0" u="none" strike="noStrike" kern="1200" cap="none" spc="0" normalizeH="0" baseline="0" noProof="0">
              <a:ln>
                <a:noFill/>
              </a:ln>
              <a:solidFill>
                <a:prstClr val="white"/>
              </a:solidFill>
              <a:effectLst/>
              <a:uLnTx/>
              <a:uFillTx/>
              <a:latin typeface="Corbel"/>
              <a:ea typeface="等线 Light"/>
              <a:cs typeface="+mj-cs"/>
            </a:endParaRPr>
          </a:p>
        </p:txBody>
      </p:sp>
      <p:sp>
        <p:nvSpPr>
          <p:cNvPr id="3" name="Content Placeholder 2">
            <a:extLst>
              <a:ext uri="{FF2B5EF4-FFF2-40B4-BE49-F238E27FC236}">
                <a16:creationId xmlns:a16="http://schemas.microsoft.com/office/drawing/2014/main" id="{EF5786FD-81E9-8E7E-2BCF-1C3D4AD22F7F}"/>
              </a:ext>
            </a:extLst>
          </p:cNvPr>
          <p:cNvSpPr>
            <a:spLocks noGrp="1"/>
          </p:cNvSpPr>
          <p:nvPr>
            <p:ph idx="1"/>
          </p:nvPr>
        </p:nvSpPr>
        <p:spPr>
          <a:xfrm>
            <a:off x="838200" y="3146400"/>
            <a:ext cx="4391025" cy="2454300"/>
          </a:xfrm>
        </p:spPr>
        <p:txBody>
          <a:bodyPr vert="horz" lIns="91440" tIns="45720" rIns="91440" bIns="45720" rtlCol="0">
            <a:normAutofit/>
          </a:bodyPr>
          <a:lstStyle/>
          <a:p>
            <a:pPr marL="457200" lvl="1"/>
            <a:endParaRPr lang="en-US" dirty="0">
              <a:solidFill>
                <a:schemeClr val="bg1">
                  <a:alpha val="80000"/>
                </a:schemeClr>
              </a:solidFill>
            </a:endParaRPr>
          </a:p>
          <a:p>
            <a:pPr marL="0" indent="0">
              <a:buNone/>
            </a:pPr>
            <a:r>
              <a:rPr lang="en-US" sz="2400" dirty="0">
                <a:solidFill>
                  <a:schemeClr val="bg1">
                    <a:alpha val="80000"/>
                  </a:schemeClr>
                </a:solidFill>
              </a:rPr>
              <a:t>The Brain is a Cultural/Contextual processor</a:t>
            </a:r>
          </a:p>
          <a:p>
            <a:pPr marL="0"/>
            <a:endParaRPr lang="en-US" sz="2400" b="1" dirty="0">
              <a:solidFill>
                <a:schemeClr val="bg1">
                  <a:alpha val="80000"/>
                </a:schemeClr>
              </a:solidFill>
            </a:endParaRPr>
          </a:p>
        </p:txBody>
      </p:sp>
      <p:sp>
        <p:nvSpPr>
          <p:cNvPr id="4" name="Rectangle 3">
            <a:extLst>
              <a:ext uri="{FF2B5EF4-FFF2-40B4-BE49-F238E27FC236}">
                <a16:creationId xmlns:a16="http://schemas.microsoft.com/office/drawing/2014/main" id="{36934FDF-7011-6610-FC65-CE1FA3DA36BB}"/>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noFill/>
                <a:effectLst/>
                <a:uLnTx/>
                <a:uFillTx/>
                <a:latin typeface="Corbel"/>
                <a:ea typeface="等线"/>
                <a:cs typeface="+mn-cs"/>
              </a:rPr>
              <a:t>          </a:t>
            </a:r>
          </a:p>
        </p:txBody>
      </p:sp>
      <p:sp>
        <p:nvSpPr>
          <p:cNvPr id="8" name="Rectangle 7">
            <a:extLst>
              <a:ext uri="{FF2B5EF4-FFF2-40B4-BE49-F238E27FC236}">
                <a16:creationId xmlns:a16="http://schemas.microsoft.com/office/drawing/2014/main" id="{29D2B35F-B0DD-4490-72C8-5A3904600754}"/>
              </a:ext>
            </a:extLst>
          </p:cNvPr>
          <p:cNvSpPr/>
          <p:nvPr/>
        </p:nvSpPr>
        <p:spPr>
          <a:xfrm>
            <a:off x="928255" y="1147618"/>
            <a:ext cx="1334654" cy="5310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orbel"/>
              <a:ea typeface="等线"/>
              <a:cs typeface="+mn-cs"/>
            </a:endParaRPr>
          </a:p>
        </p:txBody>
      </p:sp>
      <p:pic>
        <p:nvPicPr>
          <p:cNvPr id="5" name="Picture 4" descr="A picture containing text, person, human face, clothing&#10;&#10;Description automatically generated">
            <a:extLst>
              <a:ext uri="{FF2B5EF4-FFF2-40B4-BE49-F238E27FC236}">
                <a16:creationId xmlns:a16="http://schemas.microsoft.com/office/drawing/2014/main" id="{2FCE1019-2991-FEB7-D75D-DBFF853A9E97}"/>
              </a:ext>
            </a:extLst>
          </p:cNvPr>
          <p:cNvPicPr>
            <a:picLocks noChangeAspect="1"/>
          </p:cNvPicPr>
          <p:nvPr/>
        </p:nvPicPr>
        <p:blipFill>
          <a:blip r:embed="rId5"/>
          <a:stretch>
            <a:fillRect/>
          </a:stretch>
        </p:blipFill>
        <p:spPr>
          <a:xfrm>
            <a:off x="5412180" y="1004818"/>
            <a:ext cx="6468478" cy="4857155"/>
          </a:xfrm>
          <a:prstGeom prst="rect">
            <a:avLst/>
          </a:prstGeom>
        </p:spPr>
      </p:pic>
    </p:spTree>
    <p:extLst>
      <p:ext uri="{BB962C8B-B14F-4D97-AF65-F5344CB8AC3E}">
        <p14:creationId xmlns:p14="http://schemas.microsoft.com/office/powerpoint/2010/main" val="2619704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3E29F9-1A9F-1D85-1132-7F6868675E9A}"/>
              </a:ext>
            </a:extLst>
          </p:cNvPr>
          <p:cNvSpPr txBox="1"/>
          <p:nvPr/>
        </p:nvSpPr>
        <p:spPr>
          <a:xfrm>
            <a:off x="838200" y="1427554"/>
            <a:ext cx="10624146" cy="83099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A60F2D"/>
                </a:solidFill>
                <a:effectLst/>
                <a:uLnTx/>
                <a:uFillTx/>
                <a:latin typeface="Corbel"/>
                <a:ea typeface="等线"/>
                <a:cs typeface="+mn-cs"/>
              </a:rPr>
              <a:t>Brain Friendly health education content will include content that engages BOTH “Intuitive” AND “Rational” thinking</a:t>
            </a:r>
          </a:p>
        </p:txBody>
      </p:sp>
      <p:pic>
        <p:nvPicPr>
          <p:cNvPr id="7" name="Picture 6" descr="Diagram&#10;&#10;Description automatically generated">
            <a:extLst>
              <a:ext uri="{FF2B5EF4-FFF2-40B4-BE49-F238E27FC236}">
                <a16:creationId xmlns:a16="http://schemas.microsoft.com/office/drawing/2014/main" id="{CC6EC159-E4CB-1F9D-F62F-753E724B752F}"/>
              </a:ext>
            </a:extLst>
          </p:cNvPr>
          <p:cNvPicPr>
            <a:picLocks noChangeAspect="1"/>
          </p:cNvPicPr>
          <p:nvPr/>
        </p:nvPicPr>
        <p:blipFill rotWithShape="1">
          <a:blip r:embed="rId2">
            <a:extLst>
              <a:ext uri="{28A0092B-C50C-407E-A947-70E740481C1C}">
                <a14:useLocalDpi xmlns:a14="http://schemas.microsoft.com/office/drawing/2010/main" val="0"/>
              </a:ext>
            </a:extLst>
          </a:blip>
          <a:srcRect l="918" b="10109"/>
          <a:stretch/>
        </p:blipFill>
        <p:spPr>
          <a:xfrm>
            <a:off x="947814" y="2531666"/>
            <a:ext cx="5561133" cy="3329885"/>
          </a:xfrm>
          <a:prstGeom prst="rect">
            <a:avLst/>
          </a:prstGeom>
        </p:spPr>
      </p:pic>
      <p:sp>
        <p:nvSpPr>
          <p:cNvPr id="3" name="Rectangle 2">
            <a:extLst>
              <a:ext uri="{FF2B5EF4-FFF2-40B4-BE49-F238E27FC236}">
                <a16:creationId xmlns:a16="http://schemas.microsoft.com/office/drawing/2014/main" id="{9759BF5D-AE7D-E355-1474-C6221B4BCEBC}"/>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noFill/>
                <a:effectLst/>
                <a:uLnTx/>
                <a:uFillTx/>
                <a:latin typeface="Corbel"/>
                <a:ea typeface="等线"/>
                <a:cs typeface="+mn-cs"/>
              </a:rPr>
              <a:t>          </a:t>
            </a:r>
          </a:p>
        </p:txBody>
      </p:sp>
      <p:sp>
        <p:nvSpPr>
          <p:cNvPr id="6" name="TextBox 5">
            <a:extLst>
              <a:ext uri="{FF2B5EF4-FFF2-40B4-BE49-F238E27FC236}">
                <a16:creationId xmlns:a16="http://schemas.microsoft.com/office/drawing/2014/main" id="{8FF52CD5-3C26-5AB3-10ED-DD7239154C3B}"/>
              </a:ext>
            </a:extLst>
          </p:cNvPr>
          <p:cNvSpPr txBox="1"/>
          <p:nvPr/>
        </p:nvSpPr>
        <p:spPr>
          <a:xfrm>
            <a:off x="6508947" y="2568124"/>
            <a:ext cx="5561133" cy="286232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rbel"/>
                <a:ea typeface="等线"/>
                <a:cs typeface="+mn-cs"/>
              </a:rPr>
              <a:t>Use production features to engage System 1</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rbel"/>
                <a:ea typeface="等线"/>
                <a:cs typeface="+mn-cs"/>
              </a:rPr>
              <a:t>Camera angle and shot length</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rbel"/>
                <a:ea typeface="等线"/>
                <a:cs typeface="+mn-cs"/>
              </a:rPr>
              <a:t>Color Schemes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rbel"/>
                <a:ea typeface="等线"/>
                <a:cs typeface="+mn-cs"/>
              </a:rPr>
              <a:t>Font size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rbel"/>
                <a:ea typeface="等线"/>
                <a:cs typeface="+mn-cs"/>
              </a:rPr>
              <a:t>Production pacing and “effects”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orbel"/>
              <a:ea typeface="等线"/>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rbel"/>
                <a:ea typeface="等线"/>
                <a:cs typeface="+mn-cs"/>
              </a:rPr>
              <a:t>Use copy/content to engage System 2</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rbel"/>
                <a:ea typeface="等线"/>
                <a:cs typeface="+mn-cs"/>
              </a:rPr>
              <a:t>Write copy/content to highlight key points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rbel"/>
                <a:ea typeface="等线"/>
                <a:cs typeface="+mn-cs"/>
              </a:rPr>
              <a:t>Write copy/content to empower</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rbel"/>
                <a:ea typeface="等线"/>
                <a:cs typeface="+mn-cs"/>
              </a:rPr>
              <a:t>Write copy/content to evoke feelings</a:t>
            </a:r>
          </a:p>
        </p:txBody>
      </p:sp>
      <p:sp>
        <p:nvSpPr>
          <p:cNvPr id="5" name="Title 1">
            <a:extLst>
              <a:ext uri="{FF2B5EF4-FFF2-40B4-BE49-F238E27FC236}">
                <a16:creationId xmlns:a16="http://schemas.microsoft.com/office/drawing/2014/main" id="{CE1C6F13-6332-41BD-139B-337D43EC071C}"/>
              </a:ext>
            </a:extLst>
          </p:cNvPr>
          <p:cNvSpPr txBox="1">
            <a:spLocks/>
          </p:cNvSpPr>
          <p:nvPr/>
        </p:nvSpPr>
        <p:spPr>
          <a:xfrm>
            <a:off x="840508" y="142466"/>
            <a:ext cx="1111984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orbel"/>
                <a:ea typeface="等线 Light"/>
                <a:cs typeface="+mj-cs"/>
              </a:rPr>
              <a:t>Developing “Brain Friendly” Health Science Content</a:t>
            </a:r>
            <a:endParaRPr kumimoji="0" lang="en-US" sz="3600" b="0" i="0" u="none" strike="noStrike" kern="1200" cap="none" spc="0" normalizeH="0" baseline="0" noProof="0" dirty="0">
              <a:ln>
                <a:noFill/>
              </a:ln>
              <a:solidFill>
                <a:prstClr val="black"/>
              </a:solidFill>
              <a:effectLst/>
              <a:uLnTx/>
              <a:uFillTx/>
              <a:latin typeface="Corbel"/>
              <a:ea typeface="等线 Light"/>
              <a:cs typeface="+mj-cs"/>
            </a:endParaRPr>
          </a:p>
        </p:txBody>
      </p:sp>
      <p:sp>
        <p:nvSpPr>
          <p:cNvPr id="8" name="Rectangle 7">
            <a:extLst>
              <a:ext uri="{FF2B5EF4-FFF2-40B4-BE49-F238E27FC236}">
                <a16:creationId xmlns:a16="http://schemas.microsoft.com/office/drawing/2014/main" id="{A4152FE4-D02E-4062-6D76-775E395E3567}"/>
              </a:ext>
            </a:extLst>
          </p:cNvPr>
          <p:cNvSpPr/>
          <p:nvPr/>
        </p:nvSpPr>
        <p:spPr>
          <a:xfrm>
            <a:off x="928255" y="1147618"/>
            <a:ext cx="1334654" cy="5310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orbel"/>
              <a:ea typeface="等线"/>
              <a:cs typeface="+mn-cs"/>
            </a:endParaRPr>
          </a:p>
        </p:txBody>
      </p:sp>
    </p:spTree>
    <p:extLst>
      <p:ext uri="{BB962C8B-B14F-4D97-AF65-F5344CB8AC3E}">
        <p14:creationId xmlns:p14="http://schemas.microsoft.com/office/powerpoint/2010/main" val="1971546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3E29F9-1A9F-1D85-1132-7F6868675E9A}"/>
              </a:ext>
            </a:extLst>
          </p:cNvPr>
          <p:cNvSpPr txBox="1"/>
          <p:nvPr/>
        </p:nvSpPr>
        <p:spPr>
          <a:xfrm>
            <a:off x="838200" y="1427554"/>
            <a:ext cx="10624146" cy="1200329"/>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1" i="0" u="none" strike="noStrike" kern="1200" cap="none" spc="0" normalizeH="0" baseline="0" noProof="0" dirty="0">
                <a:ln>
                  <a:noFill/>
                </a:ln>
                <a:solidFill>
                  <a:srgbClr val="A60F2D"/>
                </a:solidFill>
                <a:effectLst/>
                <a:uLnTx/>
                <a:uFillTx/>
                <a:latin typeface="Corbel"/>
                <a:ea typeface="等线"/>
                <a:cs typeface="+mn-cs"/>
              </a:rPr>
              <a:t>Brain Friendly health education content for communities MUST reduce defensiveness and emotionally resonate to motivate individuals to consider and act on information</a:t>
            </a:r>
          </a:p>
        </p:txBody>
      </p:sp>
      <p:pic>
        <p:nvPicPr>
          <p:cNvPr id="7" name="Picture 6">
            <a:extLst>
              <a:ext uri="{FF2B5EF4-FFF2-40B4-BE49-F238E27FC236}">
                <a16:creationId xmlns:a16="http://schemas.microsoft.com/office/drawing/2014/main" id="{CC6EC159-E4CB-1F9D-F62F-753E724B752F}"/>
              </a:ext>
            </a:extLst>
          </p:cNvPr>
          <p:cNvPicPr>
            <a:picLocks noChangeAspect="1"/>
          </p:cNvPicPr>
          <p:nvPr/>
        </p:nvPicPr>
        <p:blipFill rotWithShape="1">
          <a:blip r:embed="rId2"/>
          <a:srcRect t="2036" b="2036"/>
          <a:stretch/>
        </p:blipFill>
        <p:spPr>
          <a:xfrm>
            <a:off x="928255" y="2749021"/>
            <a:ext cx="5561133" cy="3329885"/>
          </a:xfrm>
          <a:prstGeom prst="rect">
            <a:avLst/>
          </a:prstGeom>
        </p:spPr>
      </p:pic>
      <p:sp>
        <p:nvSpPr>
          <p:cNvPr id="3" name="Rectangle 2">
            <a:extLst>
              <a:ext uri="{FF2B5EF4-FFF2-40B4-BE49-F238E27FC236}">
                <a16:creationId xmlns:a16="http://schemas.microsoft.com/office/drawing/2014/main" id="{9759BF5D-AE7D-E355-1474-C6221B4BCEBC}"/>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noFill/>
                <a:effectLst/>
                <a:uLnTx/>
                <a:uFillTx/>
                <a:latin typeface="Corbel"/>
                <a:ea typeface="等线"/>
                <a:cs typeface="+mn-cs"/>
              </a:rPr>
              <a:t>          </a:t>
            </a:r>
          </a:p>
        </p:txBody>
      </p:sp>
      <p:sp>
        <p:nvSpPr>
          <p:cNvPr id="5" name="Title 1">
            <a:extLst>
              <a:ext uri="{FF2B5EF4-FFF2-40B4-BE49-F238E27FC236}">
                <a16:creationId xmlns:a16="http://schemas.microsoft.com/office/drawing/2014/main" id="{CE1C6F13-6332-41BD-139B-337D43EC071C}"/>
              </a:ext>
            </a:extLst>
          </p:cNvPr>
          <p:cNvSpPr txBox="1">
            <a:spLocks/>
          </p:cNvSpPr>
          <p:nvPr/>
        </p:nvSpPr>
        <p:spPr>
          <a:xfrm>
            <a:off x="840508" y="142466"/>
            <a:ext cx="1111984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black"/>
                </a:solidFill>
                <a:effectLst/>
                <a:uLnTx/>
                <a:uFillTx/>
                <a:latin typeface="Corbel"/>
                <a:ea typeface="等线 Light"/>
                <a:cs typeface="+mj-cs"/>
              </a:rPr>
              <a:t>Developing “Brain Friendly” Vaccine Science Content</a:t>
            </a:r>
            <a:endParaRPr kumimoji="0" lang="en-US" sz="3600" b="0" i="0" u="none" strike="noStrike" kern="1200" cap="none" spc="0" normalizeH="0" baseline="0" noProof="0">
              <a:ln>
                <a:noFill/>
              </a:ln>
              <a:solidFill>
                <a:prstClr val="black"/>
              </a:solidFill>
              <a:effectLst/>
              <a:uLnTx/>
              <a:uFillTx/>
              <a:latin typeface="Corbel"/>
              <a:ea typeface="等线 Light"/>
              <a:cs typeface="+mj-cs"/>
            </a:endParaRPr>
          </a:p>
        </p:txBody>
      </p:sp>
      <p:sp>
        <p:nvSpPr>
          <p:cNvPr id="8" name="Rectangle 7">
            <a:extLst>
              <a:ext uri="{FF2B5EF4-FFF2-40B4-BE49-F238E27FC236}">
                <a16:creationId xmlns:a16="http://schemas.microsoft.com/office/drawing/2014/main" id="{A4152FE4-D02E-4062-6D76-775E395E3567}"/>
              </a:ext>
            </a:extLst>
          </p:cNvPr>
          <p:cNvSpPr/>
          <p:nvPr/>
        </p:nvSpPr>
        <p:spPr>
          <a:xfrm>
            <a:off x="928255" y="1147618"/>
            <a:ext cx="1334654" cy="5310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orbel"/>
              <a:ea typeface="等线"/>
              <a:cs typeface="+mn-cs"/>
            </a:endParaRPr>
          </a:p>
        </p:txBody>
      </p:sp>
      <p:sp>
        <p:nvSpPr>
          <p:cNvPr id="2" name="TextBox 1">
            <a:extLst>
              <a:ext uri="{FF2B5EF4-FFF2-40B4-BE49-F238E27FC236}">
                <a16:creationId xmlns:a16="http://schemas.microsoft.com/office/drawing/2014/main" id="{739FC37A-0574-3BFF-94E7-B9E0A23BED49}"/>
              </a:ext>
            </a:extLst>
          </p:cNvPr>
          <p:cNvSpPr txBox="1"/>
          <p:nvPr/>
        </p:nvSpPr>
        <p:spPr>
          <a:xfrm>
            <a:off x="6796520" y="2678821"/>
            <a:ext cx="5246839" cy="369331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a:ea typeface="等线"/>
                <a:cs typeface="+mn-cs"/>
              </a:rPr>
              <a:t>Brain Friendly health science content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orbel"/>
                <a:ea typeface="等线"/>
                <a:cs typeface="+mn-cs"/>
              </a:rPr>
              <a:t>needs to “tame the Elephant”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orbel"/>
              <a:ea typeface="等线"/>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rbel"/>
                <a:ea typeface="等线"/>
                <a:cs typeface="+mn-cs"/>
              </a:rPr>
              <a:t>Feature “relatable” real humans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rbel"/>
                <a:ea typeface="等线"/>
                <a:cs typeface="+mn-cs"/>
              </a:rPr>
              <a:t>Feature positive emotional content (hope)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rbel"/>
                <a:ea typeface="等线"/>
                <a:cs typeface="+mn-cs"/>
              </a:rPr>
              <a:t>Acknowledge risks (negative affect)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rbel"/>
                <a:ea typeface="等线"/>
                <a:cs typeface="+mn-cs"/>
              </a:rPr>
              <a:t>Use calming color schemes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rbel"/>
                <a:ea typeface="等线"/>
                <a:cs typeface="+mn-cs"/>
              </a:rPr>
              <a:t>Use inclusive language “we”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rbel"/>
                <a:ea typeface="等线"/>
                <a:cs typeface="+mn-cs"/>
              </a:rPr>
              <a:t>Avoid highlighting extremely aversive cues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rbel"/>
                <a:ea typeface="等线"/>
                <a:cs typeface="+mn-cs"/>
              </a:rPr>
              <a:t>Avoid unintended political cues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rbel"/>
                <a:ea typeface="等线"/>
                <a:cs typeface="+mn-cs"/>
              </a:rPr>
              <a:t>Avoid “red” or similar color schemes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orbel"/>
                <a:ea typeface="等线"/>
                <a:cs typeface="+mn-cs"/>
              </a:rPr>
              <a:t>Avoid “directive” or “loss-frame” content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orbel"/>
              <a:ea typeface="等线"/>
              <a:cs typeface="+mn-cs"/>
            </a:endParaRPr>
          </a:p>
        </p:txBody>
      </p:sp>
    </p:spTree>
    <p:extLst>
      <p:ext uri="{BB962C8B-B14F-4D97-AF65-F5344CB8AC3E}">
        <p14:creationId xmlns:p14="http://schemas.microsoft.com/office/powerpoint/2010/main" val="1745924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1E6F2-71F2-B25F-CD61-CAF3FC71A6DC}"/>
              </a:ext>
            </a:extLst>
          </p:cNvPr>
          <p:cNvSpPr>
            <a:spLocks noGrp="1"/>
          </p:cNvSpPr>
          <p:nvPr>
            <p:ph type="title"/>
          </p:nvPr>
        </p:nvSpPr>
        <p:spPr/>
        <p:txBody>
          <a:bodyPr/>
          <a:lstStyle/>
          <a:p>
            <a:r>
              <a:rPr lang="en-US" b="1"/>
              <a:t>Bite-snack-meal for content design</a:t>
            </a:r>
          </a:p>
        </p:txBody>
      </p:sp>
      <p:sp>
        <p:nvSpPr>
          <p:cNvPr id="4" name="Rectangle 3">
            <a:extLst>
              <a:ext uri="{FF2B5EF4-FFF2-40B4-BE49-F238E27FC236}">
                <a16:creationId xmlns:a16="http://schemas.microsoft.com/office/drawing/2014/main" id="{8626903B-5785-7194-FCB3-3663EBBD3C0A}"/>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noFill/>
                <a:effectLst/>
                <a:uLnTx/>
                <a:uFillTx/>
                <a:latin typeface="Corbel"/>
                <a:ea typeface="等线"/>
                <a:cs typeface="+mn-cs"/>
              </a:rPr>
              <a:t>          </a:t>
            </a:r>
          </a:p>
        </p:txBody>
      </p:sp>
      <p:sp>
        <p:nvSpPr>
          <p:cNvPr id="5" name="Rectangle 4">
            <a:extLst>
              <a:ext uri="{FF2B5EF4-FFF2-40B4-BE49-F238E27FC236}">
                <a16:creationId xmlns:a16="http://schemas.microsoft.com/office/drawing/2014/main" id="{400F4653-6D87-0BB1-DDA3-F958511DBD43}"/>
              </a:ext>
            </a:extLst>
          </p:cNvPr>
          <p:cNvSpPr/>
          <p:nvPr/>
        </p:nvSpPr>
        <p:spPr>
          <a:xfrm>
            <a:off x="939978" y="1504272"/>
            <a:ext cx="1334654" cy="5310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orbel"/>
              <a:ea typeface="等线"/>
              <a:cs typeface="+mn-cs"/>
            </a:endParaRPr>
          </a:p>
        </p:txBody>
      </p:sp>
      <p:pic>
        <p:nvPicPr>
          <p:cNvPr id="7" name="Picture 6">
            <a:extLst>
              <a:ext uri="{FF2B5EF4-FFF2-40B4-BE49-F238E27FC236}">
                <a16:creationId xmlns:a16="http://schemas.microsoft.com/office/drawing/2014/main" id="{546729AA-5CCF-F54A-C698-9179F930825D}"/>
              </a:ext>
            </a:extLst>
          </p:cNvPr>
          <p:cNvPicPr>
            <a:picLocks noChangeAspect="1"/>
          </p:cNvPicPr>
          <p:nvPr/>
        </p:nvPicPr>
        <p:blipFill>
          <a:blip r:embed="rId4"/>
          <a:stretch>
            <a:fillRect/>
          </a:stretch>
        </p:blipFill>
        <p:spPr>
          <a:xfrm>
            <a:off x="2647105" y="1990629"/>
            <a:ext cx="6897789" cy="3802727"/>
          </a:xfrm>
          <a:prstGeom prst="rect">
            <a:avLst/>
          </a:prstGeom>
        </p:spPr>
      </p:pic>
    </p:spTree>
    <p:extLst>
      <p:ext uri="{BB962C8B-B14F-4D97-AF65-F5344CB8AC3E}">
        <p14:creationId xmlns:p14="http://schemas.microsoft.com/office/powerpoint/2010/main" val="3765037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84D67-E6C5-EDE5-2C0E-64763D435E7B}"/>
              </a:ext>
            </a:extLst>
          </p:cNvPr>
          <p:cNvSpPr>
            <a:spLocks noGrp="1"/>
          </p:cNvSpPr>
          <p:nvPr>
            <p:ph type="title"/>
          </p:nvPr>
        </p:nvSpPr>
        <p:spPr>
          <a:xfrm>
            <a:off x="422910" y="166465"/>
            <a:ext cx="11346180" cy="1325563"/>
          </a:xfrm>
        </p:spPr>
        <p:txBody>
          <a:bodyPr/>
          <a:lstStyle/>
          <a:p>
            <a:pPr algn="ctr"/>
            <a:r>
              <a:rPr lang="en-US" dirty="0"/>
              <a:t>The Human Mind “on” Health Science Content</a:t>
            </a:r>
          </a:p>
        </p:txBody>
      </p:sp>
      <p:pic>
        <p:nvPicPr>
          <p:cNvPr id="3" name="Picture 5" descr="C:\Users\PaulB\Documents\My Dropbox\Ad Theory book chapter\Bolls Wise Bradley Fig1.jpg">
            <a:extLst>
              <a:ext uri="{FF2B5EF4-FFF2-40B4-BE49-F238E27FC236}">
                <a16:creationId xmlns:a16="http://schemas.microsoft.com/office/drawing/2014/main" id="{77664978-E15E-869D-1B6C-2277D63A1A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783" y="1352560"/>
            <a:ext cx="7164536" cy="5375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E5D62D7-E0B3-BB1D-BA06-C7F2B5927707}"/>
              </a:ext>
            </a:extLst>
          </p:cNvPr>
          <p:cNvSpPr/>
          <p:nvPr/>
        </p:nvSpPr>
        <p:spPr>
          <a:xfrm>
            <a:off x="2380433" y="4722642"/>
            <a:ext cx="1702851" cy="466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sp>
        <p:nvSpPr>
          <p:cNvPr id="5" name="TextBox 4">
            <a:extLst>
              <a:ext uri="{FF2B5EF4-FFF2-40B4-BE49-F238E27FC236}">
                <a16:creationId xmlns:a16="http://schemas.microsoft.com/office/drawing/2014/main" id="{A5336CAD-E29F-0734-1BB9-1885B9CAF61E}"/>
              </a:ext>
            </a:extLst>
          </p:cNvPr>
          <p:cNvSpPr txBox="1"/>
          <p:nvPr/>
        </p:nvSpPr>
        <p:spPr>
          <a:xfrm>
            <a:off x="2333373" y="4656750"/>
            <a:ext cx="168374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Corbel"/>
                <a:ea typeface="等线"/>
                <a:cs typeface="+mn-cs"/>
              </a:rPr>
              <a:t>Health Science</a:t>
            </a:r>
          </a:p>
        </p:txBody>
      </p:sp>
      <p:sp>
        <p:nvSpPr>
          <p:cNvPr id="6" name="TextBox 5">
            <a:extLst>
              <a:ext uri="{FF2B5EF4-FFF2-40B4-BE49-F238E27FC236}">
                <a16:creationId xmlns:a16="http://schemas.microsoft.com/office/drawing/2014/main" id="{4DDEA3B7-DCC4-32D2-6DEE-7C307A54FF51}"/>
              </a:ext>
            </a:extLst>
          </p:cNvPr>
          <p:cNvSpPr txBox="1"/>
          <p:nvPr/>
        </p:nvSpPr>
        <p:spPr>
          <a:xfrm>
            <a:off x="9625512" y="1740515"/>
            <a:ext cx="2274053"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rbel"/>
                <a:ea typeface="等线"/>
                <a:cs typeface="+mn-cs"/>
              </a:rPr>
              <a:t>Pre-existing attitudes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rbel"/>
                <a:ea typeface="等线"/>
                <a:cs typeface="+mn-cs"/>
              </a:rPr>
              <a:t>Political/Cultural ID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rbel"/>
                <a:ea typeface="等线"/>
                <a:cs typeface="+mn-cs"/>
              </a:rPr>
              <a:t>Risk Assessments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rbel"/>
                <a:ea typeface="等线"/>
                <a:cs typeface="+mn-cs"/>
              </a:rPr>
              <a:t>Health Experiences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a:ea typeface="等线"/>
              <a:cs typeface="+mn-cs"/>
            </a:endParaRPr>
          </a:p>
        </p:txBody>
      </p:sp>
      <p:sp>
        <p:nvSpPr>
          <p:cNvPr id="7" name="Rectangle 6">
            <a:extLst>
              <a:ext uri="{FF2B5EF4-FFF2-40B4-BE49-F238E27FC236}">
                <a16:creationId xmlns:a16="http://schemas.microsoft.com/office/drawing/2014/main" id="{9FF1E5F6-CA85-DC8B-E9AA-D486B41DE7F7}"/>
              </a:ext>
            </a:extLst>
          </p:cNvPr>
          <p:cNvSpPr/>
          <p:nvPr/>
        </p:nvSpPr>
        <p:spPr>
          <a:xfrm>
            <a:off x="9629571" y="1712973"/>
            <a:ext cx="2147497" cy="133124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cxnSp>
        <p:nvCxnSpPr>
          <p:cNvPr id="9" name="Straight Arrow Connector 8">
            <a:extLst>
              <a:ext uri="{FF2B5EF4-FFF2-40B4-BE49-F238E27FC236}">
                <a16:creationId xmlns:a16="http://schemas.microsoft.com/office/drawing/2014/main" id="{E7FFCC41-3EC9-33C9-9213-AF9638440398}"/>
              </a:ext>
            </a:extLst>
          </p:cNvPr>
          <p:cNvCxnSpPr/>
          <p:nvPr/>
        </p:nvCxnSpPr>
        <p:spPr>
          <a:xfrm flipH="1">
            <a:off x="7712082" y="2266376"/>
            <a:ext cx="1795512"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5AF527C-4938-BD1C-C09B-7D830F714BEF}"/>
              </a:ext>
            </a:extLst>
          </p:cNvPr>
          <p:cNvSpPr txBox="1"/>
          <p:nvPr/>
        </p:nvSpPr>
        <p:spPr>
          <a:xfrm>
            <a:off x="175976" y="5249078"/>
            <a:ext cx="1996149" cy="1200329"/>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rbel"/>
                <a:ea typeface="等线"/>
                <a:cs typeface="+mn-cs"/>
              </a:rPr>
              <a:t>Raw Appetitive and Aversive Emotional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rbel"/>
                <a:ea typeface="等线"/>
                <a:cs typeface="+mn-cs"/>
              </a:rPr>
              <a:t>Responses</a:t>
            </a:r>
          </a:p>
        </p:txBody>
      </p:sp>
      <p:sp>
        <p:nvSpPr>
          <p:cNvPr id="11" name="Rectangle 10">
            <a:extLst>
              <a:ext uri="{FF2B5EF4-FFF2-40B4-BE49-F238E27FC236}">
                <a16:creationId xmlns:a16="http://schemas.microsoft.com/office/drawing/2014/main" id="{969476EB-D1DF-28E4-D553-01550216EDE3}"/>
              </a:ext>
            </a:extLst>
          </p:cNvPr>
          <p:cNvSpPr/>
          <p:nvPr/>
        </p:nvSpPr>
        <p:spPr>
          <a:xfrm>
            <a:off x="102530" y="5195037"/>
            <a:ext cx="2074782" cy="124861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cxnSp>
        <p:nvCxnSpPr>
          <p:cNvPr id="13" name="Straight Arrow Connector 12">
            <a:extLst>
              <a:ext uri="{FF2B5EF4-FFF2-40B4-BE49-F238E27FC236}">
                <a16:creationId xmlns:a16="http://schemas.microsoft.com/office/drawing/2014/main" id="{7A5E2333-1D9D-BD36-4ED9-187B241D51E0}"/>
              </a:ext>
            </a:extLst>
          </p:cNvPr>
          <p:cNvCxnSpPr/>
          <p:nvPr/>
        </p:nvCxnSpPr>
        <p:spPr>
          <a:xfrm flipV="1">
            <a:off x="2221340" y="5285801"/>
            <a:ext cx="2020859" cy="37147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012C1E6-0A7C-84D5-540B-5A770B5A4FB9}"/>
              </a:ext>
            </a:extLst>
          </p:cNvPr>
          <p:cNvSpPr txBox="1"/>
          <p:nvPr/>
        </p:nvSpPr>
        <p:spPr>
          <a:xfrm>
            <a:off x="9804522" y="4133234"/>
            <a:ext cx="179686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rbel"/>
                <a:ea typeface="等线"/>
                <a:cs typeface="+mn-cs"/>
              </a:rPr>
              <a:t>Limited Cognitive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orbel"/>
                <a:ea typeface="等线"/>
                <a:cs typeface="+mn-cs"/>
              </a:rPr>
              <a:t>Capacity</a:t>
            </a:r>
          </a:p>
        </p:txBody>
      </p:sp>
      <p:sp>
        <p:nvSpPr>
          <p:cNvPr id="15" name="Rectangle 14">
            <a:extLst>
              <a:ext uri="{FF2B5EF4-FFF2-40B4-BE49-F238E27FC236}">
                <a16:creationId xmlns:a16="http://schemas.microsoft.com/office/drawing/2014/main" id="{8877438D-80F8-BF53-EA96-779FE5C9D88A}"/>
              </a:ext>
            </a:extLst>
          </p:cNvPr>
          <p:cNvSpPr/>
          <p:nvPr/>
        </p:nvSpPr>
        <p:spPr>
          <a:xfrm>
            <a:off x="9705434" y="3836681"/>
            <a:ext cx="2074782" cy="124861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cxnSp>
        <p:nvCxnSpPr>
          <p:cNvPr id="19" name="Straight Arrow Connector 18">
            <a:extLst>
              <a:ext uri="{FF2B5EF4-FFF2-40B4-BE49-F238E27FC236}">
                <a16:creationId xmlns:a16="http://schemas.microsoft.com/office/drawing/2014/main" id="{3C35DE5D-0F49-988C-8946-887989F955AA}"/>
              </a:ext>
            </a:extLst>
          </p:cNvPr>
          <p:cNvCxnSpPr/>
          <p:nvPr/>
        </p:nvCxnSpPr>
        <p:spPr>
          <a:xfrm flipH="1">
            <a:off x="8890080" y="4680392"/>
            <a:ext cx="69962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9589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pic>
        <p:nvPicPr>
          <p:cNvPr id="4" name="Picture 2" descr="Brain Images - Free Download on Freepik">
            <a:extLst>
              <a:ext uri="{FF2B5EF4-FFF2-40B4-BE49-F238E27FC236}">
                <a16:creationId xmlns:a16="http://schemas.microsoft.com/office/drawing/2014/main" id="{DB42461B-FBA0-CFC2-952B-A4666AF72C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31" r="23585" b="7659"/>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53" name="Rectangle 105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等线"/>
              <a:cs typeface="+mn-cs"/>
            </a:endParaRPr>
          </a:p>
        </p:txBody>
      </p:sp>
      <p:sp>
        <p:nvSpPr>
          <p:cNvPr id="2" name="Title 1">
            <a:extLst>
              <a:ext uri="{FF2B5EF4-FFF2-40B4-BE49-F238E27FC236}">
                <a16:creationId xmlns:a16="http://schemas.microsoft.com/office/drawing/2014/main" id="{1762FCB6-26E2-7A06-B185-653EA0342C06}"/>
              </a:ext>
            </a:extLst>
          </p:cNvPr>
          <p:cNvSpPr>
            <a:spLocks noGrp="1"/>
          </p:cNvSpPr>
          <p:nvPr>
            <p:ph type="title" idx="4294967295"/>
          </p:nvPr>
        </p:nvSpPr>
        <p:spPr>
          <a:xfrm>
            <a:off x="481029" y="2137364"/>
            <a:ext cx="5448991" cy="2387346"/>
          </a:xfrm>
        </p:spPr>
        <p:txBody>
          <a:bodyPr vert="horz" lIns="91440" tIns="45720" rIns="91440" bIns="45720" rtlCol="0" anchor="b">
            <a:normAutofit fontScale="90000"/>
          </a:bodyPr>
          <a:lstStyle/>
          <a:p>
            <a:r>
              <a:rPr lang="en-US" sz="3400" b="1" dirty="0"/>
              <a:t>Let’s do Brain Friendly Health Communication…</a:t>
            </a:r>
            <a:br>
              <a:rPr lang="en-US" sz="3400" b="1" dirty="0"/>
            </a:br>
            <a:br>
              <a:rPr lang="en-US" sz="3400" b="1" dirty="0"/>
            </a:br>
            <a:r>
              <a:rPr lang="en-US" sz="3400" b="1" dirty="0"/>
              <a:t>Effectively </a:t>
            </a:r>
            <a:r>
              <a:rPr lang="en-US" sz="3400" b="1" i="1" u="sng" dirty="0">
                <a:solidFill>
                  <a:srgbClr val="00B050"/>
                </a:solidFill>
              </a:rPr>
              <a:t>engage, educate, and empower</a:t>
            </a:r>
            <a:r>
              <a:rPr lang="en-US" sz="3400" b="1" dirty="0"/>
              <a:t> audience for wellness and healthy living</a:t>
            </a:r>
            <a:br>
              <a:rPr lang="en-US" sz="3400" b="1" dirty="0"/>
            </a:br>
            <a:br>
              <a:rPr lang="en-US" sz="3400" b="1" dirty="0"/>
            </a:br>
            <a:endParaRPr lang="en-US" sz="3400" b="1" dirty="0"/>
          </a:p>
        </p:txBody>
      </p:sp>
      <p:sp>
        <p:nvSpPr>
          <p:cNvPr id="1055" name="Rectangle 105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等线"/>
              <a:cs typeface="+mn-cs"/>
            </a:endParaRPr>
          </a:p>
        </p:txBody>
      </p:sp>
      <p:sp>
        <p:nvSpPr>
          <p:cNvPr id="1057" name="Rectangle 105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等线"/>
              <a:cs typeface="+mn-cs"/>
            </a:endParaRPr>
          </a:p>
        </p:txBody>
      </p:sp>
      <p:sp>
        <p:nvSpPr>
          <p:cNvPr id="3" name="Rectangle 2">
            <a:extLst>
              <a:ext uri="{FF2B5EF4-FFF2-40B4-BE49-F238E27FC236}">
                <a16:creationId xmlns:a16="http://schemas.microsoft.com/office/drawing/2014/main" id="{26465C26-7352-D45D-E689-6836C27F76D2}"/>
              </a:ext>
            </a:extLst>
          </p:cNvPr>
          <p:cNvSpPr/>
          <p:nvPr/>
        </p:nvSpPr>
        <p:spPr>
          <a:xfrm>
            <a:off x="0" y="6766560"/>
            <a:ext cx="12192000" cy="91440"/>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noFill/>
                <a:effectLst/>
                <a:uLnTx/>
                <a:uFillTx/>
                <a:latin typeface="Corbel"/>
                <a:ea typeface="等线"/>
                <a:cs typeface="+mn-cs"/>
              </a:rPr>
              <a:t>          </a:t>
            </a:r>
          </a:p>
        </p:txBody>
      </p:sp>
    </p:spTree>
    <p:extLst>
      <p:ext uri="{BB962C8B-B14F-4D97-AF65-F5344CB8AC3E}">
        <p14:creationId xmlns:p14="http://schemas.microsoft.com/office/powerpoint/2010/main" val="30146007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C76A14-9694-BB4C-8FDB-CF3FB28D8201}"/>
              </a:ext>
            </a:extLst>
          </p:cNvPr>
          <p:cNvSpPr>
            <a:spLocks noGrp="1"/>
          </p:cNvSpPr>
          <p:nvPr>
            <p:ph type="body" sz="quarter" idx="10"/>
          </p:nvPr>
        </p:nvSpPr>
        <p:spPr>
          <a:xfrm>
            <a:off x="1037431" y="2254596"/>
            <a:ext cx="10117137" cy="2565705"/>
          </a:xfrm>
        </p:spPr>
        <p:txBody>
          <a:bodyPr vert="horz" lIns="91440" tIns="45720" rIns="91440" bIns="45720" rtlCol="0" anchor="t">
            <a:normAutofit/>
          </a:bodyPr>
          <a:lstStyle/>
          <a:p>
            <a:r>
              <a:rPr lang="en-US" sz="6600" dirty="0">
                <a:solidFill>
                  <a:schemeClr val="tx1"/>
                </a:solidFill>
                <a:latin typeface="Corbel"/>
              </a:rPr>
              <a:t>Applied Neuromarketing Science </a:t>
            </a:r>
            <a:r>
              <a:rPr lang="en-US" altLang="zh-CN" sz="6600" dirty="0">
                <a:solidFill>
                  <a:schemeClr val="tx1"/>
                </a:solidFill>
                <a:latin typeface="Corbel"/>
              </a:rPr>
              <a:t>C</a:t>
            </a:r>
            <a:r>
              <a:rPr lang="en-US" sz="6600" dirty="0">
                <a:solidFill>
                  <a:schemeClr val="tx1"/>
                </a:solidFill>
                <a:latin typeface="Corbel"/>
              </a:rPr>
              <a:t>ase Study</a:t>
            </a:r>
          </a:p>
        </p:txBody>
      </p:sp>
      <p:pic>
        <p:nvPicPr>
          <p:cNvPr id="5" name="Picture 4">
            <a:extLst>
              <a:ext uri="{FF2B5EF4-FFF2-40B4-BE49-F238E27FC236}">
                <a16:creationId xmlns:a16="http://schemas.microsoft.com/office/drawing/2014/main" id="{F2400227-E3A4-464A-8C5A-31A344B33E97}"/>
              </a:ext>
            </a:extLst>
          </p:cNvPr>
          <p:cNvPicPr>
            <a:picLocks noChangeAspect="1"/>
          </p:cNvPicPr>
          <p:nvPr/>
        </p:nvPicPr>
        <p:blipFill rotWithShape="1">
          <a:blip r:embed="rId3"/>
          <a:srcRect b="9373"/>
          <a:stretch/>
        </p:blipFill>
        <p:spPr>
          <a:xfrm>
            <a:off x="5216969" y="1004040"/>
            <a:ext cx="1758062" cy="1153534"/>
          </a:xfrm>
          <a:prstGeom prst="rect">
            <a:avLst/>
          </a:prstGeom>
        </p:spPr>
      </p:pic>
      <p:sp>
        <p:nvSpPr>
          <p:cNvPr id="3" name="Rectangle: Rounded Corners 2">
            <a:extLst>
              <a:ext uri="{FF2B5EF4-FFF2-40B4-BE49-F238E27FC236}">
                <a16:creationId xmlns:a16="http://schemas.microsoft.com/office/drawing/2014/main" id="{CA14EFE9-3CB3-B669-8DBF-E18184E9120A}"/>
              </a:ext>
            </a:extLst>
          </p:cNvPr>
          <p:cNvSpPr/>
          <p:nvPr/>
        </p:nvSpPr>
        <p:spPr>
          <a:xfrm>
            <a:off x="4370429" y="4557965"/>
            <a:ext cx="1472751" cy="1472751"/>
          </a:xfrm>
          <a:prstGeom prst="roundRect">
            <a:avLst/>
          </a:prstGeom>
          <a:blipFill dpi="0" rotWithShape="1">
            <a:blip r:embed="rId4">
              <a:extLst>
                <a:ext uri="{28A0092B-C50C-407E-A947-70E740481C1C}">
                  <a14:useLocalDpi xmlns:a14="http://schemas.microsoft.com/office/drawing/2010/main" val="0"/>
                </a:ext>
              </a:extLst>
            </a:blip>
            <a:srcRect/>
            <a:stretch>
              <a:fillRect l="-33226" t="-17930" r="-34612" b="-504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1">
            <a:extLst>
              <a:ext uri="{FF2B5EF4-FFF2-40B4-BE49-F238E27FC236}">
                <a16:creationId xmlns:a16="http://schemas.microsoft.com/office/drawing/2014/main" id="{83483254-EABF-4DBA-F79F-F714AFEA854E}"/>
              </a:ext>
            </a:extLst>
          </p:cNvPr>
          <p:cNvSpPr txBox="1"/>
          <p:nvPr/>
        </p:nvSpPr>
        <p:spPr>
          <a:xfrm>
            <a:off x="6052563" y="5101679"/>
            <a:ext cx="4897822" cy="92903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Nova"/>
                <a:ea typeface="Arial Nova" panose="020B0504020202020204" pitchFamily="34" charset="0"/>
                <a:cs typeface="Arial Nova" panose="020B0504020202020204" pitchFamily="34" charset="0"/>
              </a:rPr>
              <a:t>Di Mu</a:t>
            </a:r>
            <a:endParaRPr kumimoji="0" lang="en-US" sz="2400" b="0" i="0" u="none" strike="noStrike" kern="1200" cap="none" spc="0" normalizeH="0" baseline="0" noProof="0" dirty="0">
              <a:ln>
                <a:noFill/>
              </a:ln>
              <a:solidFill>
                <a:prstClr val="black"/>
              </a:solidFill>
              <a:effectLst/>
              <a:uLnTx/>
              <a:uFillTx/>
              <a:latin typeface="Arial Nova"/>
              <a:ea typeface="+mn-ea"/>
              <a:cs typeface="+mn-cs"/>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Nova"/>
                <a:ea typeface="+mn-lt"/>
                <a:cs typeface="Calibri" panose="020F0502020204030204"/>
              </a:rPr>
              <a:t>Doctoral Candidate</a:t>
            </a:r>
            <a:br>
              <a:rPr kumimoji="0" lang="en-US" sz="1600" b="0" i="0" u="none" strike="noStrike" kern="1200" cap="none" spc="0" normalizeH="0" baseline="0" noProof="0" dirty="0">
                <a:ln>
                  <a:noFill/>
                </a:ln>
                <a:solidFill>
                  <a:prstClr val="black"/>
                </a:solidFill>
                <a:effectLst/>
                <a:uLnTx/>
                <a:uFillTx/>
                <a:latin typeface="Arial Nova"/>
                <a:ea typeface="+mn-lt"/>
                <a:cs typeface="Calibri" panose="020F0502020204030204"/>
              </a:rPr>
            </a:br>
            <a:r>
              <a:rPr kumimoji="0" lang="en-US" sz="1600" b="0" i="0" u="none" strike="noStrike" kern="1200" cap="none" spc="0" normalizeH="0" baseline="0" noProof="0" dirty="0">
                <a:ln>
                  <a:noFill/>
                </a:ln>
                <a:solidFill>
                  <a:prstClr val="black"/>
                </a:solidFill>
                <a:effectLst/>
                <a:uLnTx/>
                <a:uFillTx/>
                <a:latin typeface="Arial Nova"/>
                <a:ea typeface="+mn-lt"/>
                <a:cs typeface="Calibri" panose="020F0502020204030204"/>
              </a:rPr>
              <a:t>Research Associate at Murrow Media Mind Lab</a:t>
            </a:r>
            <a:endParaRPr kumimoji="0" lang="en-US" sz="1600" b="0" i="0" u="none" strike="noStrike" kern="1200" cap="none" spc="0" normalizeH="0" baseline="0" noProof="0" dirty="0">
              <a:ln>
                <a:noFill/>
              </a:ln>
              <a:solidFill>
                <a:prstClr val="black"/>
              </a:solidFill>
              <a:effectLst/>
              <a:uLnTx/>
              <a:uFillTx/>
              <a:latin typeface="Arial Nova"/>
              <a:ea typeface="+mn-ea"/>
              <a:cs typeface="Calibri"/>
            </a:endParaRPr>
          </a:p>
        </p:txBody>
      </p:sp>
    </p:spTree>
    <p:extLst>
      <p:ext uri="{BB962C8B-B14F-4D97-AF65-F5344CB8AC3E}">
        <p14:creationId xmlns:p14="http://schemas.microsoft.com/office/powerpoint/2010/main" val="4066120228"/>
      </p:ext>
    </p:extLst>
  </p:cSld>
  <p:clrMapOvr>
    <a:masterClrMapping/>
  </p:clrMapOvr>
  <mc:AlternateContent xmlns:mc="http://schemas.openxmlformats.org/markup-compatibility/2006" xmlns:p14="http://schemas.microsoft.com/office/powerpoint/2010/main">
    <mc:Choice Requires="p14">
      <p:transition spd="slow" p14:dur="2000" advTm="6856"/>
    </mc:Choice>
    <mc:Fallback xmlns="">
      <p:transition spd="slow" advTm="685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639D9D-FC4C-E940-8B08-FA7259CCD86E}"/>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6">
              <a:defRPr/>
            </a:pPr>
            <a:endParaRPr lang="en-US">
              <a:solidFill>
                <a:srgbClr val="FFFFFF"/>
              </a:solidFill>
              <a:latin typeface="Calibri" panose="020F0502020204030204"/>
            </a:endParaRPr>
          </a:p>
        </p:txBody>
      </p:sp>
      <p:pic>
        <p:nvPicPr>
          <p:cNvPr id="4" name="Picture 3" descr="Shape&#10;&#10;Description automatically generated with medium confidence">
            <a:extLst>
              <a:ext uri="{FF2B5EF4-FFF2-40B4-BE49-F238E27FC236}">
                <a16:creationId xmlns:a16="http://schemas.microsoft.com/office/drawing/2014/main" id="{6C851823-471B-3F48-8195-59848A967A4C}"/>
              </a:ext>
            </a:extLst>
          </p:cNvPr>
          <p:cNvPicPr>
            <a:picLocks noChangeAspect="1"/>
          </p:cNvPicPr>
          <p:nvPr/>
        </p:nvPicPr>
        <p:blipFill rotWithShape="1">
          <a:blip r:embed="rId3"/>
          <a:srcRect t="-2545" r="2319" b="2320"/>
          <a:stretch/>
        </p:blipFill>
        <p:spPr>
          <a:xfrm>
            <a:off x="0" y="-178676"/>
            <a:ext cx="12192000" cy="7036676"/>
          </a:xfrm>
          <a:prstGeom prst="rect">
            <a:avLst/>
          </a:prstGeom>
        </p:spPr>
      </p:pic>
      <p:pic>
        <p:nvPicPr>
          <p:cNvPr id="6" name="Picture 5">
            <a:extLst>
              <a:ext uri="{FF2B5EF4-FFF2-40B4-BE49-F238E27FC236}">
                <a16:creationId xmlns:a16="http://schemas.microsoft.com/office/drawing/2014/main" id="{E7B70816-7DB1-9944-9BBB-77B9182A6131}"/>
              </a:ext>
            </a:extLst>
          </p:cNvPr>
          <p:cNvPicPr>
            <a:picLocks noChangeAspect="1"/>
          </p:cNvPicPr>
          <p:nvPr/>
        </p:nvPicPr>
        <p:blipFill>
          <a:blip r:embed="rId4"/>
          <a:stretch>
            <a:fillRect/>
          </a:stretch>
        </p:blipFill>
        <p:spPr>
          <a:xfrm>
            <a:off x="4856068" y="2262857"/>
            <a:ext cx="2013269" cy="1998132"/>
          </a:xfrm>
          <a:prstGeom prst="rect">
            <a:avLst/>
          </a:prstGeom>
        </p:spPr>
      </p:pic>
    </p:spTree>
    <p:extLst>
      <p:ext uri="{BB962C8B-B14F-4D97-AF65-F5344CB8AC3E}">
        <p14:creationId xmlns:p14="http://schemas.microsoft.com/office/powerpoint/2010/main" val="2038321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78ABF79-F3EC-0246-9BED-3803B4F6241E}"/>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noFill/>
                <a:effectLst/>
                <a:uLnTx/>
                <a:uFillTx/>
                <a:latin typeface="Arial" panose="020B0604020202020204"/>
                <a:ea typeface="+mn-ea"/>
                <a:cs typeface="+mn-cs"/>
              </a:rPr>
              <a:t>          </a:t>
            </a:r>
          </a:p>
        </p:txBody>
      </p:sp>
      <p:grpSp>
        <p:nvGrpSpPr>
          <p:cNvPr id="28" name="Group 27">
            <a:extLst>
              <a:ext uri="{FF2B5EF4-FFF2-40B4-BE49-F238E27FC236}">
                <a16:creationId xmlns:a16="http://schemas.microsoft.com/office/drawing/2014/main" id="{8D5A29E2-3B53-7D2F-F253-E8E40AAE93A5}"/>
              </a:ext>
            </a:extLst>
          </p:cNvPr>
          <p:cNvGrpSpPr/>
          <p:nvPr/>
        </p:nvGrpSpPr>
        <p:grpSpPr>
          <a:xfrm>
            <a:off x="915542" y="719666"/>
            <a:ext cx="9621820" cy="5418667"/>
            <a:chOff x="2007707" y="719666"/>
            <a:chExt cx="8152293" cy="5418667"/>
          </a:xfrm>
        </p:grpSpPr>
        <p:graphicFrame>
          <p:nvGraphicFramePr>
            <p:cNvPr id="29" name="Diagram 28">
              <a:extLst>
                <a:ext uri="{FF2B5EF4-FFF2-40B4-BE49-F238E27FC236}">
                  <a16:creationId xmlns:a16="http://schemas.microsoft.com/office/drawing/2014/main" id="{FAB34857-A8C5-8C04-6C07-7FC4F7B554C8}"/>
                </a:ext>
              </a:extLst>
            </p:cNvPr>
            <p:cNvGraphicFramePr/>
            <p:nvPr>
              <p:extLst>
                <p:ext uri="{D42A27DB-BD31-4B8C-83A1-F6EECF244321}">
                  <p14:modId xmlns:p14="http://schemas.microsoft.com/office/powerpoint/2010/main" val="259671770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0" name="TextBox 29">
              <a:extLst>
                <a:ext uri="{FF2B5EF4-FFF2-40B4-BE49-F238E27FC236}">
                  <a16:creationId xmlns:a16="http://schemas.microsoft.com/office/drawing/2014/main" id="{0EDB958D-840A-7A7F-B8F2-53A8E31FEBE0}"/>
                </a:ext>
              </a:extLst>
            </p:cNvPr>
            <p:cNvSpPr txBox="1"/>
            <p:nvPr/>
          </p:nvSpPr>
          <p:spPr>
            <a:xfrm>
              <a:off x="2007707" y="1451545"/>
              <a:ext cx="13550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panose="020F0502020204030204" pitchFamily="34" charset="0"/>
                  <a:ea typeface="Calibri" panose="020F0502020204030204" pitchFamily="34" charset="0"/>
                  <a:cs typeface="Calibri" panose="020F0502020204030204" pitchFamily="34" charset="0"/>
                </a:rPr>
                <a:t>Motivational Interviewing</a:t>
              </a:r>
              <a:endPar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5" name="Picture 2">
            <a:extLst>
              <a:ext uri="{FF2B5EF4-FFF2-40B4-BE49-F238E27FC236}">
                <a16:creationId xmlns:a16="http://schemas.microsoft.com/office/drawing/2014/main" id="{05197F21-E74B-0E63-7481-DCB2F06FEFA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77660" y="5474398"/>
            <a:ext cx="1556285" cy="111904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A picture containing text, sign&#10;&#10;Description automatically generated">
            <a:extLst>
              <a:ext uri="{FF2B5EF4-FFF2-40B4-BE49-F238E27FC236}">
                <a16:creationId xmlns:a16="http://schemas.microsoft.com/office/drawing/2014/main" id="{B27DA3D9-BB56-0941-5B78-3D6836F1110F}"/>
              </a:ext>
            </a:extLst>
          </p:cNvPr>
          <p:cNvPicPr>
            <a:picLocks noChangeAspect="1"/>
          </p:cNvPicPr>
          <p:nvPr/>
        </p:nvPicPr>
        <p:blipFill>
          <a:blip r:embed="rId10"/>
          <a:stretch>
            <a:fillRect/>
          </a:stretch>
        </p:blipFill>
        <p:spPr>
          <a:xfrm>
            <a:off x="6416002" y="5866403"/>
            <a:ext cx="3450064" cy="681387"/>
          </a:xfrm>
          <a:prstGeom prst="rect">
            <a:avLst/>
          </a:prstGeom>
        </p:spPr>
      </p:pic>
      <p:sp>
        <p:nvSpPr>
          <p:cNvPr id="3" name="TextBox 2">
            <a:extLst>
              <a:ext uri="{FF2B5EF4-FFF2-40B4-BE49-F238E27FC236}">
                <a16:creationId xmlns:a16="http://schemas.microsoft.com/office/drawing/2014/main" id="{3257FE1C-A57C-F7D0-EADC-6082BD8F8F4B}"/>
              </a:ext>
            </a:extLst>
          </p:cNvPr>
          <p:cNvSpPr txBox="1"/>
          <p:nvPr/>
        </p:nvSpPr>
        <p:spPr>
          <a:xfrm>
            <a:off x="1246935" y="2986972"/>
            <a:ext cx="1796374"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panose="020F0502020204030204" pitchFamily="34" charset="0"/>
                <a:ea typeface="Calibri" panose="020F0502020204030204" pitchFamily="34" charset="0"/>
                <a:cs typeface="Calibri" panose="020F0502020204030204" pitchFamily="34" charset="0"/>
              </a:rPr>
              <a:t>Science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Media</a:t>
            </a:r>
            <a:endParaRPr lang="en-US" sz="16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Literacy</a:t>
            </a:r>
          </a:p>
        </p:txBody>
      </p:sp>
      <p:sp>
        <p:nvSpPr>
          <p:cNvPr id="4" name="TextBox 3">
            <a:extLst>
              <a:ext uri="{FF2B5EF4-FFF2-40B4-BE49-F238E27FC236}">
                <a16:creationId xmlns:a16="http://schemas.microsoft.com/office/drawing/2014/main" id="{984B5893-C18A-7A74-0EFB-618FF58445F7}"/>
              </a:ext>
            </a:extLst>
          </p:cNvPr>
          <p:cNvSpPr txBox="1"/>
          <p:nvPr/>
        </p:nvSpPr>
        <p:spPr>
          <a:xfrm>
            <a:off x="816988" y="4685763"/>
            <a:ext cx="179637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panose="020F0502020204030204" pitchFamily="34" charset="0"/>
                <a:ea typeface="Calibri" panose="020F0502020204030204" pitchFamily="34" charset="0"/>
                <a:cs typeface="Calibri" panose="020F0502020204030204" pitchFamily="34" charset="0"/>
              </a:rPr>
              <a:t>Neuro-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panose="020F0502020204030204" pitchFamily="34" charset="0"/>
                <a:ea typeface="Calibri" panose="020F0502020204030204" pitchFamily="34" charset="0"/>
                <a:cs typeface="Calibri" panose="020F0502020204030204" pitchFamily="34" charset="0"/>
              </a:rPr>
              <a:t>marketing</a:t>
            </a:r>
            <a:endPar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20AE11E1-2F36-ADBB-E08F-5958CB583F11}"/>
              </a:ext>
            </a:extLst>
          </p:cNvPr>
          <p:cNvSpPr txBox="1"/>
          <p:nvPr/>
        </p:nvSpPr>
        <p:spPr>
          <a:xfrm>
            <a:off x="435583" y="105654"/>
            <a:ext cx="11459995" cy="923330"/>
          </a:xfrm>
          <a:prstGeom prst="rect">
            <a:avLst/>
          </a:prstGeom>
          <a:noFill/>
        </p:spPr>
        <p:txBody>
          <a:bodyPr wrap="square" lIns="91440" tIns="45720" rIns="91440" bIns="45720" rtlCol="0" anchor="t">
            <a:spAutoFit/>
          </a:bodyPr>
          <a:lstStyle/>
          <a:p>
            <a:pPr algn="ctr">
              <a:defRPr/>
            </a:pPr>
            <a:r>
              <a:rPr lang="en-US" sz="5400" b="1" dirty="0">
                <a:solidFill>
                  <a:srgbClr val="A60F2D"/>
                </a:solidFill>
                <a:latin typeface="Calibri"/>
                <a:ea typeface="Calibri" panose="020F0502020204030204" pitchFamily="34" charset="0"/>
                <a:cs typeface="Calibri"/>
              </a:rPr>
              <a:t>Toolkit Workshops &amp; Learning Modules</a:t>
            </a:r>
            <a:endParaRPr kumimoji="0" lang="en-US" sz="5400" b="1" i="0" u="none" strike="noStrike" kern="1200" cap="none" spc="0" normalizeH="0" baseline="0" noProof="0" dirty="0">
              <a:ln>
                <a:noFill/>
              </a:ln>
              <a:solidFill>
                <a:srgbClr val="A60F2D"/>
              </a:solidFill>
              <a:effectLst/>
              <a:uLnTx/>
              <a:uFillTx/>
              <a:latin typeface="Calibri"/>
              <a:ea typeface="Calibri" panose="020F0502020204030204" pitchFamily="34" charset="0"/>
              <a:cs typeface="Calibri"/>
            </a:endParaRPr>
          </a:p>
        </p:txBody>
      </p:sp>
    </p:spTree>
    <p:extLst>
      <p:ext uri="{BB962C8B-B14F-4D97-AF65-F5344CB8AC3E}">
        <p14:creationId xmlns:p14="http://schemas.microsoft.com/office/powerpoint/2010/main" val="359343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685800" y="489355"/>
            <a:ext cx="9686109" cy="615553"/>
          </a:xfrm>
          <a:prstGeom prst="rect">
            <a:avLst/>
          </a:prstGeom>
        </p:spPr>
        <p:txBody>
          <a:bodyPr wrap="square" lIns="0" tIns="0" rIns="0" bIns="0" rtlCol="0" anchor="t">
            <a:spAutoFit/>
          </a:bodyPr>
          <a:lstStyle/>
          <a:p>
            <a:pPr>
              <a:lnSpc>
                <a:spcPts val="4840"/>
              </a:lnSpc>
            </a:pPr>
            <a:r>
              <a:rPr lang="en-US" sz="4400" b="1" dirty="0">
                <a:solidFill>
                  <a:srgbClr val="A60F2D"/>
                </a:solidFill>
                <a:latin typeface="+mj-lt"/>
              </a:rPr>
              <a:t>Neuromarketing toolkit authors:</a:t>
            </a:r>
          </a:p>
        </p:txBody>
      </p:sp>
      <p:sp>
        <p:nvSpPr>
          <p:cNvPr id="9" name="TextBox 9"/>
          <p:cNvSpPr txBox="1"/>
          <p:nvPr/>
        </p:nvSpPr>
        <p:spPr>
          <a:xfrm>
            <a:off x="685800" y="1465446"/>
            <a:ext cx="4267199" cy="4667945"/>
          </a:xfrm>
          <a:prstGeom prst="rect">
            <a:avLst/>
          </a:prstGeom>
        </p:spPr>
        <p:txBody>
          <a:bodyPr wrap="square" lIns="0" tIns="0" rIns="0" bIns="0" rtlCol="0" anchor="t">
            <a:spAutoFit/>
          </a:bodyPr>
          <a:lstStyle/>
          <a:p>
            <a:pPr>
              <a:lnSpc>
                <a:spcPts val="2787"/>
              </a:lnSpc>
            </a:pPr>
            <a:r>
              <a:rPr lang="en-US" sz="2533" spc="11" dirty="0">
                <a:solidFill>
                  <a:srgbClr val="000000"/>
                </a:solidFill>
                <a:latin typeface="Arial" panose="020B0604020202020204" pitchFamily="34" charset="0"/>
                <a:cs typeface="Arial" panose="020B0604020202020204" pitchFamily="34" charset="0"/>
              </a:rPr>
              <a:t>Paul Bolls, PhD</a:t>
            </a:r>
          </a:p>
          <a:p>
            <a:pPr>
              <a:lnSpc>
                <a:spcPts val="2787"/>
              </a:lnSpc>
            </a:pPr>
            <a:endParaRPr lang="en-US" sz="2533" spc="11" dirty="0">
              <a:solidFill>
                <a:srgbClr val="000000"/>
              </a:solidFill>
              <a:latin typeface="Arial" panose="020B0604020202020204" pitchFamily="34" charset="0"/>
              <a:cs typeface="Arial" panose="020B0604020202020204" pitchFamily="34" charset="0"/>
            </a:endParaRPr>
          </a:p>
          <a:p>
            <a:pPr>
              <a:lnSpc>
                <a:spcPts val="2787"/>
              </a:lnSpc>
            </a:pPr>
            <a:r>
              <a:rPr lang="en-US" sz="2533" spc="11" dirty="0">
                <a:solidFill>
                  <a:srgbClr val="000000"/>
                </a:solidFill>
                <a:latin typeface="Arial" panose="020B0604020202020204" pitchFamily="34" charset="0"/>
                <a:cs typeface="Arial" panose="020B0604020202020204" pitchFamily="34" charset="0"/>
              </a:rPr>
              <a:t>Co-Director,</a:t>
            </a:r>
          </a:p>
          <a:p>
            <a:pPr>
              <a:lnSpc>
                <a:spcPts val="2787"/>
              </a:lnSpc>
            </a:pPr>
            <a:r>
              <a:rPr lang="en-US" sz="2533" spc="11" dirty="0">
                <a:solidFill>
                  <a:srgbClr val="000000"/>
                </a:solidFill>
                <a:latin typeface="Arial" panose="020B0604020202020204" pitchFamily="34" charset="0"/>
                <a:cs typeface="Arial" panose="020B0604020202020204" pitchFamily="34" charset="0"/>
              </a:rPr>
              <a:t>Murrow Media Mind Lab</a:t>
            </a:r>
          </a:p>
          <a:p>
            <a:pPr>
              <a:lnSpc>
                <a:spcPts val="2787"/>
              </a:lnSpc>
            </a:pPr>
            <a:endParaRPr lang="en-US" sz="2533" spc="11" dirty="0">
              <a:solidFill>
                <a:srgbClr val="000000"/>
              </a:solidFill>
              <a:latin typeface="Arial" panose="020B0604020202020204" pitchFamily="34" charset="0"/>
              <a:cs typeface="Arial" panose="020B0604020202020204" pitchFamily="34" charset="0"/>
            </a:endParaRPr>
          </a:p>
          <a:p>
            <a:pPr>
              <a:lnSpc>
                <a:spcPts val="2787"/>
              </a:lnSpc>
            </a:pPr>
            <a:endParaRPr lang="en-US" sz="2533" spc="11" dirty="0">
              <a:solidFill>
                <a:srgbClr val="000000"/>
              </a:solidFill>
              <a:latin typeface="Arial" panose="020B0604020202020204" pitchFamily="34" charset="0"/>
              <a:cs typeface="Arial" panose="020B0604020202020204" pitchFamily="34" charset="0"/>
            </a:endParaRPr>
          </a:p>
          <a:p>
            <a:pPr>
              <a:lnSpc>
                <a:spcPts val="2787"/>
              </a:lnSpc>
            </a:pPr>
            <a:endParaRPr lang="en-US" sz="2533" spc="11" dirty="0">
              <a:solidFill>
                <a:srgbClr val="000000"/>
              </a:solidFill>
              <a:latin typeface="Arial" panose="020B0604020202020204" pitchFamily="34" charset="0"/>
              <a:cs typeface="Arial" panose="020B0604020202020204" pitchFamily="34" charset="0"/>
            </a:endParaRPr>
          </a:p>
          <a:p>
            <a:pPr>
              <a:lnSpc>
                <a:spcPts val="2787"/>
              </a:lnSpc>
            </a:pPr>
            <a:endParaRPr lang="en-US" sz="2533" spc="11" dirty="0">
              <a:solidFill>
                <a:srgbClr val="000000"/>
              </a:solidFill>
              <a:latin typeface="Arial" panose="020B0604020202020204" pitchFamily="34" charset="0"/>
              <a:cs typeface="Arial" panose="020B0604020202020204" pitchFamily="34" charset="0"/>
            </a:endParaRPr>
          </a:p>
          <a:p>
            <a:pPr>
              <a:lnSpc>
                <a:spcPts val="2787"/>
              </a:lnSpc>
            </a:pPr>
            <a:r>
              <a:rPr lang="en-US" sz="2533" spc="11" dirty="0">
                <a:solidFill>
                  <a:srgbClr val="000000"/>
                </a:solidFill>
                <a:latin typeface="Arial" panose="020B0604020202020204" pitchFamily="34" charset="0"/>
                <a:cs typeface="Arial" panose="020B0604020202020204" pitchFamily="34" charset="0"/>
              </a:rPr>
              <a:t>Di Mu</a:t>
            </a:r>
          </a:p>
          <a:p>
            <a:pPr>
              <a:lnSpc>
                <a:spcPts val="2787"/>
              </a:lnSpc>
            </a:pPr>
            <a:endParaRPr lang="en-US" sz="2533" spc="11" dirty="0">
              <a:solidFill>
                <a:srgbClr val="000000"/>
              </a:solidFill>
              <a:latin typeface="Arial" panose="020B0604020202020204" pitchFamily="34" charset="0"/>
              <a:cs typeface="Arial" panose="020B0604020202020204" pitchFamily="34" charset="0"/>
            </a:endParaRPr>
          </a:p>
          <a:p>
            <a:pPr>
              <a:lnSpc>
                <a:spcPts val="2787"/>
              </a:lnSpc>
            </a:pPr>
            <a:r>
              <a:rPr lang="en-US" sz="2533" spc="11" dirty="0">
                <a:solidFill>
                  <a:srgbClr val="000000"/>
                </a:solidFill>
                <a:latin typeface="Arial" panose="020B0604020202020204" pitchFamily="34" charset="0"/>
                <a:cs typeface="Arial" panose="020B0604020202020204" pitchFamily="34" charset="0"/>
              </a:rPr>
              <a:t>Doctoral Candidate,</a:t>
            </a:r>
          </a:p>
          <a:p>
            <a:pPr>
              <a:lnSpc>
                <a:spcPts val="2787"/>
              </a:lnSpc>
            </a:pPr>
            <a:r>
              <a:rPr lang="en-US" sz="2533" spc="11" dirty="0">
                <a:solidFill>
                  <a:srgbClr val="000000"/>
                </a:solidFill>
                <a:latin typeface="Arial" panose="020B0604020202020204" pitchFamily="34" charset="0"/>
                <a:cs typeface="Arial" panose="020B0604020202020204" pitchFamily="34" charset="0"/>
              </a:rPr>
              <a:t>Research Associate,</a:t>
            </a:r>
          </a:p>
          <a:p>
            <a:pPr>
              <a:lnSpc>
                <a:spcPts val="2787"/>
              </a:lnSpc>
            </a:pPr>
            <a:r>
              <a:rPr lang="en-US" sz="2533" spc="11" dirty="0">
                <a:solidFill>
                  <a:srgbClr val="000000"/>
                </a:solidFill>
                <a:latin typeface="Arial" panose="020B0604020202020204" pitchFamily="34" charset="0"/>
                <a:cs typeface="Arial" panose="020B0604020202020204" pitchFamily="34" charset="0"/>
              </a:rPr>
              <a:t>Murrow Media Mind Lab</a:t>
            </a:r>
          </a:p>
        </p:txBody>
      </p:sp>
      <p:sp>
        <p:nvSpPr>
          <p:cNvPr id="2" name="Rectangle: Rounded Corners 1">
            <a:extLst>
              <a:ext uri="{FF2B5EF4-FFF2-40B4-BE49-F238E27FC236}">
                <a16:creationId xmlns:a16="http://schemas.microsoft.com/office/drawing/2014/main" id="{405E9EB5-22FA-D825-7AA4-8189EE49FFBE}"/>
              </a:ext>
            </a:extLst>
          </p:cNvPr>
          <p:cNvSpPr/>
          <p:nvPr/>
        </p:nvSpPr>
        <p:spPr>
          <a:xfrm>
            <a:off x="5935556" y="1154227"/>
            <a:ext cx="2279904" cy="2505431"/>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Rectangle: Rounded Corners 2">
            <a:extLst>
              <a:ext uri="{FF2B5EF4-FFF2-40B4-BE49-F238E27FC236}">
                <a16:creationId xmlns:a16="http://schemas.microsoft.com/office/drawing/2014/main" id="{B2043AB8-64AD-227C-B2B3-CA72D0B33F53}"/>
              </a:ext>
            </a:extLst>
          </p:cNvPr>
          <p:cNvSpPr/>
          <p:nvPr/>
        </p:nvSpPr>
        <p:spPr>
          <a:xfrm>
            <a:off x="5935556" y="4199593"/>
            <a:ext cx="2279904" cy="2169052"/>
          </a:xfrm>
          <a:prstGeom prst="roundRect">
            <a:avLst/>
          </a:prstGeom>
          <a:blipFill dpi="0" rotWithShape="1">
            <a:blip r:embed="rId4">
              <a:extLst>
                <a:ext uri="{28A0092B-C50C-407E-A947-70E740481C1C}">
                  <a14:useLocalDpi xmlns:a14="http://schemas.microsoft.com/office/drawing/2010/main" val="0"/>
                </a:ext>
              </a:extLst>
            </a:blip>
            <a:srcRect/>
            <a:stretch>
              <a:fillRect l="-33226" t="-17930" r="-34612" b="-504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01309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C76A14-9694-BB4C-8FDB-CF3FB28D8201}"/>
              </a:ext>
            </a:extLst>
          </p:cNvPr>
          <p:cNvSpPr>
            <a:spLocks noGrp="1"/>
          </p:cNvSpPr>
          <p:nvPr>
            <p:ph type="body" sz="quarter" idx="10"/>
          </p:nvPr>
        </p:nvSpPr>
        <p:spPr>
          <a:xfrm>
            <a:off x="1037431" y="2794571"/>
            <a:ext cx="10117137" cy="3569653"/>
          </a:xfrm>
        </p:spPr>
        <p:txBody>
          <a:bodyPr vert="horz" lIns="91440" tIns="45720" rIns="91440" bIns="45720" rtlCol="0" anchor="t">
            <a:normAutofit fontScale="92500" lnSpcReduction="20000"/>
          </a:bodyPr>
          <a:lstStyle/>
          <a:p>
            <a:r>
              <a:rPr lang="en-US" sz="6600" u="sng" dirty="0">
                <a:solidFill>
                  <a:schemeClr val="tx1"/>
                </a:solidFill>
                <a:latin typeface="Corbel"/>
              </a:rPr>
              <a:t>Neuromarketing Part 3</a:t>
            </a:r>
            <a:r>
              <a:rPr lang="en-US" sz="6600" dirty="0">
                <a:solidFill>
                  <a:schemeClr val="tx1"/>
                </a:solidFill>
                <a:latin typeface="Corbel"/>
              </a:rPr>
              <a:t> </a:t>
            </a:r>
          </a:p>
          <a:p>
            <a:r>
              <a:rPr lang="en-US" sz="6600" dirty="0">
                <a:solidFill>
                  <a:schemeClr val="tx1"/>
                </a:solidFill>
                <a:latin typeface="Corbel"/>
              </a:rPr>
              <a:t>Applied Neuromarketing:</a:t>
            </a:r>
          </a:p>
          <a:p>
            <a:r>
              <a:rPr lang="en-US" sz="6600" dirty="0">
                <a:solidFill>
                  <a:schemeClr val="tx1"/>
                </a:solidFill>
                <a:latin typeface="Corbel"/>
              </a:rPr>
              <a:t>Producing Brain Friendly Health Communication</a:t>
            </a:r>
          </a:p>
        </p:txBody>
      </p:sp>
      <p:pic>
        <p:nvPicPr>
          <p:cNvPr id="5" name="Picture 4">
            <a:extLst>
              <a:ext uri="{FF2B5EF4-FFF2-40B4-BE49-F238E27FC236}">
                <a16:creationId xmlns:a16="http://schemas.microsoft.com/office/drawing/2014/main" id="{F2400227-E3A4-464A-8C5A-31A344B33E97}"/>
              </a:ext>
            </a:extLst>
          </p:cNvPr>
          <p:cNvPicPr>
            <a:picLocks noChangeAspect="1"/>
          </p:cNvPicPr>
          <p:nvPr/>
        </p:nvPicPr>
        <p:blipFill rotWithShape="1">
          <a:blip r:embed="rId3"/>
          <a:srcRect b="9373"/>
          <a:stretch/>
        </p:blipFill>
        <p:spPr>
          <a:xfrm>
            <a:off x="5216969" y="1004040"/>
            <a:ext cx="1758062" cy="1153534"/>
          </a:xfrm>
          <a:prstGeom prst="rect">
            <a:avLst/>
          </a:prstGeom>
        </p:spPr>
      </p:pic>
    </p:spTree>
    <p:extLst>
      <p:ext uri="{BB962C8B-B14F-4D97-AF65-F5344CB8AC3E}">
        <p14:creationId xmlns:p14="http://schemas.microsoft.com/office/powerpoint/2010/main" val="3676337793"/>
      </p:ext>
    </p:extLst>
  </p:cSld>
  <p:clrMapOvr>
    <a:masterClrMapping/>
  </p:clrMapOvr>
  <mc:AlternateContent xmlns:mc="http://schemas.openxmlformats.org/markup-compatibility/2006" xmlns:p14="http://schemas.microsoft.com/office/powerpoint/2010/main">
    <mc:Choice Requires="p14">
      <p:transition spd="slow" p14:dur="2000" advTm="6856"/>
    </mc:Choice>
    <mc:Fallback xmlns="">
      <p:transition spd="slow" advTm="685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9CFF3-0F8C-4608-C400-47A4864270CA}"/>
              </a:ext>
            </a:extLst>
          </p:cNvPr>
          <p:cNvSpPr>
            <a:spLocks noGrp="1"/>
          </p:cNvSpPr>
          <p:nvPr>
            <p:ph type="title"/>
          </p:nvPr>
        </p:nvSpPr>
        <p:spPr>
          <a:xfrm>
            <a:off x="157316" y="301079"/>
            <a:ext cx="5486400" cy="762000"/>
          </a:xfrm>
        </p:spPr>
        <p:txBody>
          <a:bodyPr/>
          <a:lstStyle/>
          <a:p>
            <a:pPr algn="ctr"/>
            <a:r>
              <a:rPr lang="en-US" b="1" dirty="0">
                <a:solidFill>
                  <a:srgbClr val="A60F2D"/>
                </a:solidFill>
                <a:latin typeface="Corbel" panose="020B0503020204020204" pitchFamily="34" charset="0"/>
              </a:rPr>
              <a:t>This module has ONE objective:</a:t>
            </a:r>
          </a:p>
        </p:txBody>
      </p:sp>
      <p:sp>
        <p:nvSpPr>
          <p:cNvPr id="6" name="TextBox 6">
            <a:extLst>
              <a:ext uri="{FF2B5EF4-FFF2-40B4-BE49-F238E27FC236}">
                <a16:creationId xmlns:a16="http://schemas.microsoft.com/office/drawing/2014/main" id="{CC87208F-9824-2555-49DA-6D928CEC0FB5}"/>
              </a:ext>
            </a:extLst>
          </p:cNvPr>
          <p:cNvSpPr txBox="1"/>
          <p:nvPr/>
        </p:nvSpPr>
        <p:spPr>
          <a:xfrm>
            <a:off x="304800" y="1727709"/>
            <a:ext cx="11611897" cy="3959867"/>
          </a:xfrm>
          <a:prstGeom prst="rect">
            <a:avLst/>
          </a:prstGeom>
        </p:spPr>
        <p:txBody>
          <a:bodyPr wrap="square" lIns="0" tIns="0" rIns="0" bIns="0" rtlCol="0" anchor="t">
            <a:spAutoFit/>
          </a:bodyPr>
          <a:lstStyle/>
          <a:p>
            <a:pPr>
              <a:lnSpc>
                <a:spcPts val="2567"/>
              </a:lnSpc>
              <a:spcAft>
                <a:spcPts val="1200"/>
              </a:spcAft>
            </a:pPr>
            <a:r>
              <a:rPr lang="en-US" sz="3200" b="1" dirty="0">
                <a:solidFill>
                  <a:srgbClr val="000000"/>
                </a:solidFill>
                <a:latin typeface="Arial"/>
                <a:cs typeface="Arial"/>
              </a:rPr>
              <a:t>Gain a practical understanding of how to apply an </a:t>
            </a:r>
          </a:p>
          <a:p>
            <a:pPr>
              <a:lnSpc>
                <a:spcPts val="2567"/>
              </a:lnSpc>
              <a:spcAft>
                <a:spcPts val="1200"/>
              </a:spcAft>
            </a:pPr>
            <a:r>
              <a:rPr lang="en-US" sz="3200" b="1" dirty="0">
                <a:solidFill>
                  <a:srgbClr val="000000"/>
                </a:solidFill>
                <a:latin typeface="Arial"/>
                <a:cs typeface="Arial"/>
              </a:rPr>
              <a:t>understanding of Neuromarketing Science to developing, </a:t>
            </a:r>
          </a:p>
          <a:p>
            <a:pPr>
              <a:lnSpc>
                <a:spcPts val="2567"/>
              </a:lnSpc>
              <a:spcAft>
                <a:spcPts val="1200"/>
              </a:spcAft>
            </a:pPr>
            <a:r>
              <a:rPr lang="en-US" sz="3200" b="1" dirty="0">
                <a:solidFill>
                  <a:srgbClr val="000000"/>
                </a:solidFill>
                <a:latin typeface="Arial"/>
                <a:cs typeface="Arial"/>
              </a:rPr>
              <a:t>designing, and delivering BRAIN FRIENDLY, EFFECTIVE, </a:t>
            </a:r>
          </a:p>
          <a:p>
            <a:pPr>
              <a:lnSpc>
                <a:spcPts val="2567"/>
              </a:lnSpc>
              <a:spcAft>
                <a:spcPts val="1200"/>
              </a:spcAft>
            </a:pPr>
            <a:r>
              <a:rPr lang="en-US" sz="3200" b="1" dirty="0">
                <a:solidFill>
                  <a:srgbClr val="000000"/>
                </a:solidFill>
                <a:latin typeface="Arial"/>
                <a:cs typeface="Arial"/>
              </a:rPr>
              <a:t>health communication content!</a:t>
            </a:r>
          </a:p>
          <a:p>
            <a:pPr>
              <a:lnSpc>
                <a:spcPts val="2567"/>
              </a:lnSpc>
            </a:pPr>
            <a:endParaRPr lang="en-US" sz="3200" b="1" dirty="0">
              <a:solidFill>
                <a:srgbClr val="000000"/>
              </a:solidFill>
              <a:latin typeface="Arial"/>
              <a:cs typeface="Arial"/>
            </a:endParaRPr>
          </a:p>
          <a:p>
            <a:pPr>
              <a:lnSpc>
                <a:spcPts val="2567"/>
              </a:lnSpc>
            </a:pPr>
            <a:endParaRPr lang="en-US" sz="3200" b="1" dirty="0">
              <a:solidFill>
                <a:srgbClr val="000000"/>
              </a:solidFill>
              <a:latin typeface="Arial"/>
              <a:cs typeface="Arial"/>
            </a:endParaRPr>
          </a:p>
          <a:p>
            <a:pPr>
              <a:lnSpc>
                <a:spcPts val="2567"/>
              </a:lnSpc>
            </a:pPr>
            <a:endParaRPr lang="en-US" sz="3200" b="1" dirty="0">
              <a:solidFill>
                <a:srgbClr val="000000"/>
              </a:solidFill>
              <a:latin typeface="Arial"/>
              <a:cs typeface="Arial"/>
            </a:endParaRPr>
          </a:p>
          <a:p>
            <a:pPr>
              <a:lnSpc>
                <a:spcPts val="2567"/>
              </a:lnSpc>
            </a:pPr>
            <a:endParaRPr lang="en-US" sz="3200" b="1" dirty="0">
              <a:solidFill>
                <a:srgbClr val="000000"/>
              </a:solidFill>
              <a:latin typeface="Arial"/>
              <a:cs typeface="Arial"/>
            </a:endParaRPr>
          </a:p>
          <a:p>
            <a:pPr>
              <a:lnSpc>
                <a:spcPts val="2567"/>
              </a:lnSpc>
            </a:pPr>
            <a:endParaRPr lang="en-US" sz="3200" b="1" dirty="0">
              <a:solidFill>
                <a:srgbClr val="000000"/>
              </a:solidFill>
              <a:latin typeface="Arial"/>
              <a:cs typeface="Arial"/>
            </a:endParaRPr>
          </a:p>
          <a:p>
            <a:pPr algn="ctr">
              <a:lnSpc>
                <a:spcPts val="2567"/>
              </a:lnSpc>
            </a:pPr>
            <a:r>
              <a:rPr lang="en-US" sz="3200" b="1" dirty="0">
                <a:solidFill>
                  <a:srgbClr val="000000"/>
                </a:solidFill>
                <a:latin typeface="Arial"/>
                <a:cs typeface="Arial"/>
              </a:rPr>
              <a:t>LET’S DO IT!</a:t>
            </a:r>
          </a:p>
        </p:txBody>
      </p:sp>
    </p:spTree>
    <p:extLst>
      <p:ext uri="{BB962C8B-B14F-4D97-AF65-F5344CB8AC3E}">
        <p14:creationId xmlns:p14="http://schemas.microsoft.com/office/powerpoint/2010/main" val="87575366"/>
      </p:ext>
    </p:extLst>
  </p:cSld>
  <p:clrMapOvr>
    <a:masterClrMapping/>
  </p:clrMapOvr>
  <mc:AlternateContent xmlns:mc="http://schemas.openxmlformats.org/markup-compatibility/2006" xmlns:p14="http://schemas.microsoft.com/office/powerpoint/2010/main">
    <mc:Choice Requires="p14">
      <p:transition spd="slow" p14:dur="2000" advTm="5287"/>
    </mc:Choice>
    <mc:Fallback xmlns="">
      <p:transition spd="slow" advTm="528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等线"/>
              <a:cs typeface="+mn-cs"/>
            </a:endParaRPr>
          </a:p>
        </p:txBody>
      </p:sp>
      <p:pic>
        <p:nvPicPr>
          <p:cNvPr id="4" name="Picture 2" descr="Brain Images - Free Download on Freepik">
            <a:extLst>
              <a:ext uri="{FF2B5EF4-FFF2-40B4-BE49-F238E27FC236}">
                <a16:creationId xmlns:a16="http://schemas.microsoft.com/office/drawing/2014/main" id="{DB42461B-FBA0-CFC2-952B-A4666AF72C5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31" r="23585" b="7659"/>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53" name="Rectangle 1052">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等线"/>
              <a:cs typeface="+mn-cs"/>
            </a:endParaRPr>
          </a:p>
        </p:txBody>
      </p:sp>
      <p:sp>
        <p:nvSpPr>
          <p:cNvPr id="2" name="Title 1">
            <a:extLst>
              <a:ext uri="{FF2B5EF4-FFF2-40B4-BE49-F238E27FC236}">
                <a16:creationId xmlns:a16="http://schemas.microsoft.com/office/drawing/2014/main" id="{1762FCB6-26E2-7A06-B185-653EA0342C06}"/>
              </a:ext>
            </a:extLst>
          </p:cNvPr>
          <p:cNvSpPr>
            <a:spLocks noGrp="1"/>
          </p:cNvSpPr>
          <p:nvPr>
            <p:ph type="title" idx="4294967295"/>
          </p:nvPr>
        </p:nvSpPr>
        <p:spPr>
          <a:xfrm>
            <a:off x="481029" y="2137364"/>
            <a:ext cx="5448991" cy="2387346"/>
          </a:xfrm>
        </p:spPr>
        <p:txBody>
          <a:bodyPr vert="horz" lIns="91440" tIns="45720" rIns="91440" bIns="45720" rtlCol="0" anchor="b">
            <a:normAutofit fontScale="90000"/>
          </a:bodyPr>
          <a:lstStyle/>
          <a:p>
            <a:r>
              <a:rPr lang="en-US" sz="3400" b="1" dirty="0"/>
              <a:t>Neuromarketing Science: A tool for brain friendly health communication content</a:t>
            </a:r>
            <a:br>
              <a:rPr lang="en-US" sz="3400" b="1" dirty="0"/>
            </a:br>
            <a:br>
              <a:rPr lang="en-US" sz="3400" b="1" dirty="0"/>
            </a:br>
            <a:endParaRPr lang="en-US" sz="3400" b="1" dirty="0"/>
          </a:p>
        </p:txBody>
      </p:sp>
      <p:sp>
        <p:nvSpPr>
          <p:cNvPr id="1055" name="Rectangle 105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等线"/>
              <a:cs typeface="+mn-cs"/>
            </a:endParaRPr>
          </a:p>
        </p:txBody>
      </p:sp>
      <p:sp>
        <p:nvSpPr>
          <p:cNvPr id="1057" name="Rectangle 105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等线"/>
              <a:cs typeface="+mn-cs"/>
            </a:endParaRPr>
          </a:p>
        </p:txBody>
      </p:sp>
      <p:sp>
        <p:nvSpPr>
          <p:cNvPr id="3" name="Rectangle 2">
            <a:extLst>
              <a:ext uri="{FF2B5EF4-FFF2-40B4-BE49-F238E27FC236}">
                <a16:creationId xmlns:a16="http://schemas.microsoft.com/office/drawing/2014/main" id="{26465C26-7352-D45D-E689-6836C27F76D2}"/>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a:ln>
                  <a:noFill/>
                </a:ln>
                <a:noFill/>
                <a:effectLst/>
                <a:uLnTx/>
                <a:uFillTx/>
                <a:latin typeface="Corbel"/>
                <a:ea typeface="等线"/>
                <a:cs typeface="+mn-cs"/>
              </a:rPr>
              <a:t>          </a:t>
            </a:r>
          </a:p>
        </p:txBody>
      </p:sp>
      <p:sp>
        <p:nvSpPr>
          <p:cNvPr id="5" name="TextBox 4">
            <a:extLst>
              <a:ext uri="{FF2B5EF4-FFF2-40B4-BE49-F238E27FC236}">
                <a16:creationId xmlns:a16="http://schemas.microsoft.com/office/drawing/2014/main" id="{9BD93F7F-1EDD-F6F6-C79A-0AEFE57B1745}"/>
              </a:ext>
            </a:extLst>
          </p:cNvPr>
          <p:cNvSpPr txBox="1"/>
          <p:nvPr/>
        </p:nvSpPr>
        <p:spPr>
          <a:xfrm>
            <a:off x="6261982" y="2423096"/>
            <a:ext cx="5751985"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orbel"/>
                <a:ea typeface="等线"/>
                <a:cs typeface="+mn-cs"/>
              </a:rPr>
              <a:t>Effective” “brain friendly” health communication content will </a:t>
            </a:r>
            <a:r>
              <a:rPr kumimoji="0" lang="en-US" sz="3200" b="1" i="1" u="sng" strike="noStrike" kern="1200" cap="none" spc="0" normalizeH="0" baseline="0" noProof="0" dirty="0">
                <a:ln>
                  <a:noFill/>
                </a:ln>
                <a:solidFill>
                  <a:srgbClr val="FFFF00"/>
                </a:solidFill>
                <a:effectLst/>
                <a:uLnTx/>
                <a:uFillTx/>
                <a:latin typeface="Corbel"/>
                <a:ea typeface="等线"/>
                <a:cs typeface="+mn-cs"/>
              </a:rPr>
              <a:t>engage, educate, and empower</a:t>
            </a:r>
            <a:r>
              <a:rPr kumimoji="0" lang="en-US" sz="2400" b="1" i="1" u="sng" strike="noStrike" kern="1200" cap="none" spc="0" normalizeH="0" baseline="0" noProof="0" dirty="0">
                <a:ln>
                  <a:noFill/>
                </a:ln>
                <a:solidFill>
                  <a:srgbClr val="FFFF00"/>
                </a:solidFill>
                <a:effectLst/>
                <a:uLnTx/>
                <a:uFillTx/>
                <a:latin typeface="Corbel"/>
                <a:ea typeface="等线"/>
                <a:cs typeface="+mn-cs"/>
              </a:rPr>
              <a:t> </a:t>
            </a:r>
            <a:r>
              <a:rPr kumimoji="0" lang="en-US" sz="2400" b="1" i="0" u="none" strike="noStrike" kern="1200" cap="none" spc="0" normalizeH="0" baseline="0" noProof="0" dirty="0">
                <a:ln>
                  <a:noFill/>
                </a:ln>
                <a:solidFill>
                  <a:srgbClr val="FFFF00"/>
                </a:solidFill>
                <a:effectLst/>
                <a:uLnTx/>
                <a:uFillTx/>
                <a:latin typeface="Corbel"/>
                <a:ea typeface="等线"/>
                <a:cs typeface="+mn-cs"/>
              </a:rPr>
              <a:t>individuals to make evidence-based health decisions!</a:t>
            </a:r>
          </a:p>
        </p:txBody>
      </p:sp>
    </p:spTree>
    <p:extLst>
      <p:ext uri="{BB962C8B-B14F-4D97-AF65-F5344CB8AC3E}">
        <p14:creationId xmlns:p14="http://schemas.microsoft.com/office/powerpoint/2010/main" val="27597885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B412-B9C0-A3D8-D298-FE6FE7AE56FF}"/>
              </a:ext>
            </a:extLst>
          </p:cNvPr>
          <p:cNvSpPr>
            <a:spLocks noGrp="1"/>
          </p:cNvSpPr>
          <p:nvPr>
            <p:ph type="title"/>
          </p:nvPr>
        </p:nvSpPr>
        <p:spPr>
          <a:xfrm>
            <a:off x="115824" y="142466"/>
            <a:ext cx="11960351" cy="1325563"/>
          </a:xfrm>
        </p:spPr>
        <p:txBody>
          <a:bodyPr>
            <a:normAutofit/>
          </a:bodyPr>
          <a:lstStyle/>
          <a:p>
            <a:r>
              <a:rPr lang="en-US" sz="3600" b="1" dirty="0"/>
              <a:t>Neuromarketing Science &amp; Health Communication Content</a:t>
            </a:r>
            <a:endParaRPr lang="en-US" sz="3600" dirty="0"/>
          </a:p>
        </p:txBody>
      </p:sp>
      <p:sp>
        <p:nvSpPr>
          <p:cNvPr id="3" name="Content Placeholder 2">
            <a:extLst>
              <a:ext uri="{FF2B5EF4-FFF2-40B4-BE49-F238E27FC236}">
                <a16:creationId xmlns:a16="http://schemas.microsoft.com/office/drawing/2014/main" id="{EF5786FD-81E9-8E7E-2BCF-1C3D4AD22F7F}"/>
              </a:ext>
            </a:extLst>
          </p:cNvPr>
          <p:cNvSpPr>
            <a:spLocks noGrp="1"/>
          </p:cNvSpPr>
          <p:nvPr>
            <p:ph idx="1"/>
          </p:nvPr>
        </p:nvSpPr>
        <p:spPr>
          <a:xfrm>
            <a:off x="840508" y="1468029"/>
            <a:ext cx="9820808" cy="4781850"/>
          </a:xfrm>
        </p:spPr>
        <p:txBody>
          <a:bodyPr>
            <a:normAutofit/>
          </a:bodyPr>
          <a:lstStyle/>
          <a:p>
            <a:r>
              <a:rPr lang="en-US" dirty="0"/>
              <a:t>Neuromarketing Science has a valuable role to play in producing and delivering effective health science content by:</a:t>
            </a:r>
          </a:p>
          <a:p>
            <a:endParaRPr lang="en-US" dirty="0"/>
          </a:p>
          <a:p>
            <a:pPr lvl="1"/>
            <a:r>
              <a:rPr lang="en-US" dirty="0"/>
              <a:t>Guiding production of “brain friendly” content</a:t>
            </a:r>
          </a:p>
          <a:p>
            <a:pPr lvl="1"/>
            <a:endParaRPr lang="en-US" dirty="0"/>
          </a:p>
          <a:p>
            <a:pPr lvl="1"/>
            <a:r>
              <a:rPr lang="en-US" dirty="0"/>
              <a:t>Providing new “data based” actionable insights</a:t>
            </a:r>
          </a:p>
          <a:p>
            <a:pPr lvl="1"/>
            <a:endParaRPr lang="en-US" dirty="0"/>
          </a:p>
          <a:p>
            <a:pPr marL="0" indent="0" algn="ctr">
              <a:buNone/>
            </a:pPr>
            <a:endParaRPr lang="en-US" b="1" dirty="0">
              <a:solidFill>
                <a:schemeClr val="accent6"/>
              </a:solidFill>
            </a:endParaRPr>
          </a:p>
        </p:txBody>
      </p:sp>
      <p:sp>
        <p:nvSpPr>
          <p:cNvPr id="4" name="Rectangle 3">
            <a:extLst>
              <a:ext uri="{FF2B5EF4-FFF2-40B4-BE49-F238E27FC236}">
                <a16:creationId xmlns:a16="http://schemas.microsoft.com/office/drawing/2014/main" id="{36934FDF-7011-6610-FC65-CE1FA3DA36BB}"/>
              </a:ext>
            </a:extLst>
          </p:cNvPr>
          <p:cNvSpPr/>
          <p:nvPr/>
        </p:nvSpPr>
        <p:spPr>
          <a:xfrm>
            <a:off x="0" y="6766560"/>
            <a:ext cx="12192000" cy="91440"/>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noFill/>
                <a:effectLst/>
                <a:uLnTx/>
                <a:uFillTx/>
                <a:latin typeface="Corbel"/>
                <a:ea typeface="等线"/>
                <a:cs typeface="+mn-cs"/>
              </a:rPr>
              <a:t>          </a:t>
            </a:r>
          </a:p>
        </p:txBody>
      </p:sp>
      <p:sp>
        <p:nvSpPr>
          <p:cNvPr id="5" name="Rectangle 4">
            <a:extLst>
              <a:ext uri="{FF2B5EF4-FFF2-40B4-BE49-F238E27FC236}">
                <a16:creationId xmlns:a16="http://schemas.microsoft.com/office/drawing/2014/main" id="{3FD705DB-F213-BB04-1AB9-30CA72AE7DD2}"/>
              </a:ext>
            </a:extLst>
          </p:cNvPr>
          <p:cNvSpPr/>
          <p:nvPr/>
        </p:nvSpPr>
        <p:spPr>
          <a:xfrm>
            <a:off x="928255" y="1147618"/>
            <a:ext cx="1334654" cy="5310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orbel"/>
              <a:ea typeface="等线"/>
              <a:cs typeface="+mn-cs"/>
            </a:endParaRPr>
          </a:p>
        </p:txBody>
      </p:sp>
    </p:spTree>
    <p:extLst>
      <p:ext uri="{BB962C8B-B14F-4D97-AF65-F5344CB8AC3E}">
        <p14:creationId xmlns:p14="http://schemas.microsoft.com/office/powerpoint/2010/main" val="1822902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1" name="Rectangle 1127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a:ea typeface="等线"/>
              <a:cs typeface="+mn-cs"/>
            </a:endParaRPr>
          </a:p>
        </p:txBody>
      </p:sp>
      <p:cxnSp>
        <p:nvCxnSpPr>
          <p:cNvPr id="11273" name="Straight Connector 1127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80CC09F-2757-7983-D879-1073EFF75719}"/>
              </a:ext>
            </a:extLst>
          </p:cNvPr>
          <p:cNvSpPr txBox="1"/>
          <p:nvPr/>
        </p:nvSpPr>
        <p:spPr>
          <a:xfrm>
            <a:off x="186568" y="2041927"/>
            <a:ext cx="6008914" cy="3798480"/>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orbel"/>
                <a:ea typeface="等线"/>
                <a:cs typeface="+mn-cs"/>
              </a:rPr>
              <a:t>Communication professionals MUST remember that human brain characteristics ALWAYS impact how community members mentally process and respond to all information. </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Corbel"/>
              <a:ea typeface="等线"/>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orbel"/>
                <a:ea typeface="等线"/>
                <a:cs typeface="+mn-cs"/>
              </a:rPr>
              <a:t>Emotional and potentially politicized communication contexts that surround health science in general, makes a scientific approach to health communication through Neuromarketing Science even </a:t>
            </a:r>
            <a:r>
              <a:rPr lang="en-US" sz="2000" b="1" dirty="0">
                <a:solidFill>
                  <a:prstClr val="white"/>
                </a:solidFill>
                <a:latin typeface="Corbel"/>
                <a:ea typeface="等线"/>
              </a:rPr>
              <a:t>more crucial to the process of developing, designing, and delivering effective health communication content.</a:t>
            </a:r>
            <a:endParaRPr kumimoji="0" lang="en-US" sz="1900" b="0" i="0" u="none" strike="noStrike" kern="1200" cap="none" spc="0" normalizeH="0" baseline="0" noProof="0" dirty="0">
              <a:ln>
                <a:noFill/>
              </a:ln>
              <a:solidFill>
                <a:prstClr val="white"/>
              </a:solidFill>
              <a:effectLst/>
              <a:uLnTx/>
              <a:uFillTx/>
              <a:latin typeface="Corbel"/>
              <a:ea typeface="等线"/>
              <a:cs typeface="+mn-cs"/>
            </a:endParaRPr>
          </a:p>
        </p:txBody>
      </p:sp>
      <p:cxnSp>
        <p:nvCxnSpPr>
          <p:cNvPr id="11275" name="Straight Connector 1127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266" name="Picture 2" descr="62,000+ Brain Pictures">
            <a:extLst>
              <a:ext uri="{FF2B5EF4-FFF2-40B4-BE49-F238E27FC236}">
                <a16:creationId xmlns:a16="http://schemas.microsoft.com/office/drawing/2014/main" id="{119D6836-CE2A-5476-D703-ADB06904F9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94" r="13979"/>
          <a:stretch/>
        </p:blipFill>
        <p:spPr bwMode="auto">
          <a:xfrm>
            <a:off x="6525453" y="10"/>
            <a:ext cx="5666547"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227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5786FD-81E9-8E7E-2BCF-1C3D4AD22F7F}"/>
              </a:ext>
            </a:extLst>
          </p:cNvPr>
          <p:cNvSpPr>
            <a:spLocks noGrp="1"/>
          </p:cNvSpPr>
          <p:nvPr>
            <p:ph idx="1"/>
          </p:nvPr>
        </p:nvSpPr>
        <p:spPr>
          <a:xfrm>
            <a:off x="840507" y="1147951"/>
            <a:ext cx="6336148" cy="5614035"/>
          </a:xfrm>
        </p:spPr>
        <p:txBody>
          <a:bodyPr>
            <a:normAutofit lnSpcReduction="10000"/>
          </a:bodyPr>
          <a:lstStyle/>
          <a:p>
            <a:pPr marL="457200" lvl="1" indent="0">
              <a:buNone/>
            </a:pPr>
            <a:endParaRPr lang="en-US" dirty="0"/>
          </a:p>
          <a:p>
            <a:r>
              <a:rPr lang="en-US" sz="2400" dirty="0"/>
              <a:t>The Brain is a Motivational Emotional processor</a:t>
            </a:r>
          </a:p>
          <a:p>
            <a:pPr lvl="1"/>
            <a:r>
              <a:rPr lang="en-US" sz="2000" dirty="0"/>
              <a:t>Health Science information/misinformation is extremely emotional/political, priming “aversive/defensive” responses</a:t>
            </a:r>
          </a:p>
          <a:p>
            <a:endParaRPr lang="en-US" sz="2400" dirty="0"/>
          </a:p>
          <a:p>
            <a:r>
              <a:rPr lang="en-US" sz="2400" dirty="0"/>
              <a:t>The Brain is a Limited Capacity processor</a:t>
            </a:r>
          </a:p>
          <a:p>
            <a:pPr lvl="1"/>
            <a:r>
              <a:rPr lang="en-US" sz="2000" dirty="0"/>
              <a:t>Health Science contains a lot of “bits” of changing information tied to the evolving science</a:t>
            </a:r>
          </a:p>
          <a:p>
            <a:endParaRPr lang="en-US" sz="2400" dirty="0"/>
          </a:p>
          <a:p>
            <a:r>
              <a:rPr lang="en-US" sz="2400" dirty="0"/>
              <a:t>The Brain is a Cultural/Contextual processor</a:t>
            </a:r>
          </a:p>
          <a:p>
            <a:pPr lvl="1"/>
            <a:r>
              <a:rPr lang="en-US" sz="2000" dirty="0"/>
              <a:t>Cultural background and experiences creating disparities and distrust shape the communication context and filter how Health Science is interpreted and responded to</a:t>
            </a:r>
          </a:p>
          <a:p>
            <a:pPr marL="0" indent="0" algn="ctr">
              <a:buNone/>
            </a:pPr>
            <a:endParaRPr lang="en-US" b="1" dirty="0">
              <a:solidFill>
                <a:schemeClr val="accent6"/>
              </a:solidFill>
            </a:endParaRPr>
          </a:p>
        </p:txBody>
      </p:sp>
      <p:sp>
        <p:nvSpPr>
          <p:cNvPr id="4" name="Rectangle 3">
            <a:extLst>
              <a:ext uri="{FF2B5EF4-FFF2-40B4-BE49-F238E27FC236}">
                <a16:creationId xmlns:a16="http://schemas.microsoft.com/office/drawing/2014/main" id="{36934FDF-7011-6610-FC65-CE1FA3DA36BB}"/>
              </a:ext>
            </a:extLst>
          </p:cNvPr>
          <p:cNvSpPr/>
          <p:nvPr/>
        </p:nvSpPr>
        <p:spPr>
          <a:xfrm>
            <a:off x="0" y="6766560"/>
            <a:ext cx="12192000" cy="914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noFill/>
                <a:effectLst/>
                <a:uLnTx/>
                <a:uFillTx/>
                <a:latin typeface="Corbel"/>
                <a:ea typeface="等线"/>
                <a:cs typeface="+mn-cs"/>
              </a:rPr>
              <a:t>          </a:t>
            </a:r>
          </a:p>
        </p:txBody>
      </p:sp>
      <p:pic>
        <p:nvPicPr>
          <p:cNvPr id="5122" name="Picture 2" descr="Premium Vector | Brain anger">
            <a:extLst>
              <a:ext uri="{FF2B5EF4-FFF2-40B4-BE49-F238E27FC236}">
                <a16:creationId xmlns:a16="http://schemas.microsoft.com/office/drawing/2014/main" id="{558E8FA0-EFF5-6210-2439-16FC8DB236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533" y="1589372"/>
            <a:ext cx="3743939" cy="333756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AAD6B056-5299-AB38-3316-D65FB3E46D9A}"/>
              </a:ext>
            </a:extLst>
          </p:cNvPr>
          <p:cNvSpPr txBox="1">
            <a:spLocks/>
          </p:cNvSpPr>
          <p:nvPr/>
        </p:nvSpPr>
        <p:spPr>
          <a:xfrm>
            <a:off x="840508" y="142466"/>
            <a:ext cx="1111984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orbel"/>
                <a:ea typeface="等线 Light"/>
                <a:cs typeface="+mj-cs"/>
              </a:rPr>
              <a:t>“Three brain truths” in “overdrive”</a:t>
            </a:r>
            <a:endParaRPr kumimoji="0" lang="en-US" sz="3600" b="0" i="0" u="none" strike="noStrike" kern="1200" cap="none" spc="0" normalizeH="0" baseline="0" noProof="0" dirty="0">
              <a:ln>
                <a:noFill/>
              </a:ln>
              <a:solidFill>
                <a:prstClr val="black"/>
              </a:solidFill>
              <a:effectLst/>
              <a:uLnTx/>
              <a:uFillTx/>
              <a:latin typeface="Corbel"/>
              <a:ea typeface="等线 Light"/>
              <a:cs typeface="+mj-cs"/>
            </a:endParaRPr>
          </a:p>
        </p:txBody>
      </p:sp>
      <p:sp>
        <p:nvSpPr>
          <p:cNvPr id="6" name="Rectangle 5">
            <a:extLst>
              <a:ext uri="{FF2B5EF4-FFF2-40B4-BE49-F238E27FC236}">
                <a16:creationId xmlns:a16="http://schemas.microsoft.com/office/drawing/2014/main" id="{A1BDF506-5D09-27BB-3765-5DD1D9F7C0AB}"/>
              </a:ext>
            </a:extLst>
          </p:cNvPr>
          <p:cNvSpPr/>
          <p:nvPr/>
        </p:nvSpPr>
        <p:spPr>
          <a:xfrm>
            <a:off x="928255" y="1147618"/>
            <a:ext cx="1334654" cy="53109"/>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orbel"/>
              <a:ea typeface="等线"/>
              <a:cs typeface="+mn-cs"/>
            </a:endParaRPr>
          </a:p>
        </p:txBody>
      </p:sp>
    </p:spTree>
    <p:extLst>
      <p:ext uri="{BB962C8B-B14F-4D97-AF65-F5344CB8AC3E}">
        <p14:creationId xmlns:p14="http://schemas.microsoft.com/office/powerpoint/2010/main" val="2550813356"/>
      </p:ext>
    </p:extLst>
  </p:cSld>
  <p:clrMapOvr>
    <a:masterClrMapping/>
  </p:clrMapOvr>
</p:sld>
</file>

<file path=ppt/theme/theme1.xml><?xml version="1.0" encoding="utf-8"?>
<a:theme xmlns:a="http://schemas.openxmlformats.org/drawingml/2006/main" name="WSUThemeLight">
  <a:themeElements>
    <a:clrScheme name="WSU Color">
      <a:dk1>
        <a:sysClr val="windowText" lastClr="000000"/>
      </a:dk1>
      <a:lt1>
        <a:sysClr val="window" lastClr="FFFFFF"/>
      </a:lt1>
      <a:dk2>
        <a:srgbClr val="4D4D4D"/>
      </a:dk2>
      <a:lt2>
        <a:srgbClr val="E7E6E6"/>
      </a:lt2>
      <a:accent1>
        <a:srgbClr val="A60F2D"/>
      </a:accent1>
      <a:accent2>
        <a:srgbClr val="4D4D4D"/>
      </a:accent2>
      <a:accent3>
        <a:srgbClr val="949494"/>
      </a:accent3>
      <a:accent4>
        <a:srgbClr val="EE496A"/>
      </a:accent4>
      <a:accent5>
        <a:srgbClr val="4D4D4D"/>
      </a:accent5>
      <a:accent6>
        <a:srgbClr val="AEABAB"/>
      </a:accent6>
      <a:hlink>
        <a:srgbClr val="A60F2D"/>
      </a:hlink>
      <a:folHlink>
        <a:srgbClr val="4D4D4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SUThemeLight" id="{05C898E0-3786-4A5B-B5B3-EBE074803E84}" vid="{62971658-B53D-4050-84B7-51C669F6E0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WSU Powerpoint">
      <a:dk1>
        <a:srgbClr val="919191"/>
      </a:dk1>
      <a:lt1>
        <a:srgbClr val="FFFFFF"/>
      </a:lt1>
      <a:dk2>
        <a:srgbClr val="EAEAEA"/>
      </a:dk2>
      <a:lt2>
        <a:srgbClr val="424242"/>
      </a:lt2>
      <a:accent1>
        <a:srgbClr val="C93446"/>
      </a:accent1>
      <a:accent2>
        <a:srgbClr val="FEFFFF"/>
      </a:accent2>
      <a:accent3>
        <a:srgbClr val="A4283F"/>
      </a:accent3>
      <a:accent4>
        <a:srgbClr val="515151"/>
      </a:accent4>
      <a:accent5>
        <a:srgbClr val="D5D5D5"/>
      </a:accent5>
      <a:accent6>
        <a:srgbClr val="FEFFFF"/>
      </a:accent6>
      <a:hlink>
        <a:srgbClr val="929292"/>
      </a:hlink>
      <a:folHlink>
        <a:srgbClr val="42424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AE6F2518-B084-4896-AF52-66CC2144AA26}"/>
    </a:ext>
  </a:extLst>
</a:theme>
</file>

<file path=ppt/theme/theme5.xml><?xml version="1.0" encoding="utf-8"?>
<a:theme xmlns:a="http://schemas.openxmlformats.org/drawingml/2006/main" name="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Office Theme">
  <a:themeElements>
    <a:clrScheme name="WSU Color">
      <a:dk1>
        <a:sysClr val="windowText" lastClr="000000"/>
      </a:dk1>
      <a:lt1>
        <a:sysClr val="window" lastClr="FFFFFF"/>
      </a:lt1>
      <a:dk2>
        <a:srgbClr val="4D4D4D"/>
      </a:dk2>
      <a:lt2>
        <a:srgbClr val="E7E6E6"/>
      </a:lt2>
      <a:accent1>
        <a:srgbClr val="A60F2D"/>
      </a:accent1>
      <a:accent2>
        <a:srgbClr val="4D4D4D"/>
      </a:accent2>
      <a:accent3>
        <a:srgbClr val="949494"/>
      </a:accent3>
      <a:accent4>
        <a:srgbClr val="EE496A"/>
      </a:accent4>
      <a:accent5>
        <a:srgbClr val="4D4D4D"/>
      </a:accent5>
      <a:accent6>
        <a:srgbClr val="AEABAB"/>
      </a:accent6>
      <a:hlink>
        <a:srgbClr val="A60F2D"/>
      </a:hlink>
      <a:folHlink>
        <a:srgbClr val="4D4D4D"/>
      </a:folHlink>
    </a:clrScheme>
    <a:fontScheme name="Corbel">
      <a:majorFont>
        <a:latin typeface="Corbel"/>
        <a:ea typeface="等线 Light"/>
        <a:cs typeface=""/>
      </a:majorFont>
      <a:minorFont>
        <a:latin typeface="Corbel"/>
        <a:ea typeface="等线"/>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5480</TotalTime>
  <Words>920</Words>
  <Application>Microsoft Office PowerPoint</Application>
  <PresentationFormat>Widescreen</PresentationFormat>
  <Paragraphs>146</Paragraphs>
  <Slides>19</Slides>
  <Notes>12</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19</vt:i4>
      </vt:variant>
    </vt:vector>
  </HeadingPairs>
  <TitlesOfParts>
    <vt:vector size="35" baseType="lpstr">
      <vt:lpstr>Arial</vt:lpstr>
      <vt:lpstr>Arial Nova</vt:lpstr>
      <vt:lpstr>Calibri</vt:lpstr>
      <vt:lpstr>Calibri (MS)</vt:lpstr>
      <vt:lpstr>Calibri (MS) Bold</vt:lpstr>
      <vt:lpstr>Calibri Light</vt:lpstr>
      <vt:lpstr>Corbel</vt:lpstr>
      <vt:lpstr>Lucida Sans</vt:lpstr>
      <vt:lpstr>Wingdings</vt:lpstr>
      <vt:lpstr>WSUThemeLight</vt:lpstr>
      <vt:lpstr>Office Theme</vt:lpstr>
      <vt:lpstr>1_Office Theme</vt:lpstr>
      <vt:lpstr>Office Theme</vt:lpstr>
      <vt:lpstr>Default Design</vt:lpstr>
      <vt:lpstr>3_Office Theme</vt:lpstr>
      <vt:lpstr>2_Office Theme</vt:lpstr>
      <vt:lpstr>PowerPoint Presentation</vt:lpstr>
      <vt:lpstr>PowerPoint Presentation</vt:lpstr>
      <vt:lpstr>PowerPoint Presentation</vt:lpstr>
      <vt:lpstr>PowerPoint Presentation</vt:lpstr>
      <vt:lpstr>This module has ONE objective:</vt:lpstr>
      <vt:lpstr>Neuromarketing Science: A tool for brain friendly health communication content  </vt:lpstr>
      <vt:lpstr>Neuromarketing Science &amp; Health Communication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Bite-snack-meal for content design</vt:lpstr>
      <vt:lpstr>The Human Mind “on” Health Science Content</vt:lpstr>
      <vt:lpstr>Let’s do Brain Friendly Health Communication…  Effectively engage, educate, and empower audience for wellness and healthy living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Domgaard</dc:creator>
  <cp:lastModifiedBy>Bolls, Paul David</cp:lastModifiedBy>
  <cp:revision>120</cp:revision>
  <dcterms:created xsi:type="dcterms:W3CDTF">2023-06-26T22:06:16Z</dcterms:created>
  <dcterms:modified xsi:type="dcterms:W3CDTF">2023-07-17T17:06:21Z</dcterms:modified>
</cp:coreProperties>
</file>