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 id="2147483676" r:id="rId3"/>
    <p:sldMasterId id="2147483690" r:id="rId4"/>
  </p:sldMasterIdLst>
  <p:notesMasterIdLst>
    <p:notesMasterId r:id="rId20"/>
  </p:notesMasterIdLst>
  <p:sldIdLst>
    <p:sldId id="469" r:id="rId5"/>
    <p:sldId id="466" r:id="rId6"/>
    <p:sldId id="274" r:id="rId7"/>
    <p:sldId id="438" r:id="rId8"/>
    <p:sldId id="468" r:id="rId9"/>
    <p:sldId id="458" r:id="rId10"/>
    <p:sldId id="416" r:id="rId11"/>
    <p:sldId id="410" r:id="rId12"/>
    <p:sldId id="430" r:id="rId13"/>
    <p:sldId id="470" r:id="rId14"/>
    <p:sldId id="471" r:id="rId15"/>
    <p:sldId id="320" r:id="rId16"/>
    <p:sldId id="391" r:id="rId17"/>
    <p:sldId id="440" r:id="rId18"/>
    <p:sldId id="2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2" autoAdjust="0"/>
    <p:restoredTop sz="81308" autoAdjust="0"/>
  </p:normalViewPr>
  <p:slideViewPr>
    <p:cSldViewPr snapToGrid="0">
      <p:cViewPr varScale="1">
        <p:scale>
          <a:sx n="54" d="100"/>
          <a:sy n="54" d="100"/>
        </p:scale>
        <p:origin x="12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9C538-9054-4A2D-97FB-C04A1D16A2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7E23134-1697-49EB-8188-70529FC32D6B}">
      <dgm:prSet phldrT="[Text]"/>
      <dgm:spPr/>
      <dgm:t>
        <a:bodyPr/>
        <a:lstStyle/>
        <a:p>
          <a:r>
            <a:rPr lang="en-US" dirty="0">
              <a:latin typeface="Calibri"/>
              <a:ea typeface="Calibri"/>
              <a:cs typeface="Calibri"/>
            </a:rPr>
            <a:t>What is motivational interviewing</a:t>
          </a:r>
        </a:p>
        <a:p>
          <a:pPr rtl="0"/>
          <a:r>
            <a:rPr lang="en-US" dirty="0">
              <a:latin typeface="Calibri"/>
              <a:ea typeface="Calibri"/>
              <a:cs typeface="Calibri"/>
            </a:rPr>
            <a:t>Motivational intervewing strategies</a:t>
          </a:r>
        </a:p>
        <a:p>
          <a:pPr rtl="0"/>
          <a:r>
            <a:rPr lang="en-US" dirty="0">
              <a:latin typeface="Calibri"/>
              <a:ea typeface="Calibri"/>
              <a:cs typeface="Calibri"/>
            </a:rPr>
            <a:t>Motivational interviewing in group settings</a:t>
          </a:r>
        </a:p>
      </dgm:t>
    </dgm:pt>
    <dgm:pt modelId="{2E0846D7-AA9F-402A-85AC-C54E6C2FE10A}" type="parTrans" cxnId="{8AC3AA37-A58D-4D3A-A3EC-1D4C88465DE2}">
      <dgm:prSet/>
      <dgm:spPr/>
      <dgm:t>
        <a:bodyPr/>
        <a:lstStyle/>
        <a:p>
          <a:endParaRPr lang="en-US"/>
        </a:p>
      </dgm:t>
    </dgm:pt>
    <dgm:pt modelId="{D3360C3D-0162-4785-B3C8-6DF6F6836E88}" type="sibTrans" cxnId="{8AC3AA37-A58D-4D3A-A3EC-1D4C88465DE2}">
      <dgm:prSet/>
      <dgm:spPr>
        <a:solidFill>
          <a:schemeClr val="accent1"/>
        </a:solidFill>
      </dgm:spPr>
      <dgm:t>
        <a:bodyPr/>
        <a:lstStyle/>
        <a:p>
          <a:endParaRPr lang="en-US"/>
        </a:p>
      </dgm:t>
    </dgm:pt>
    <dgm:pt modelId="{41949A1E-6470-4BEC-A491-E929A02B8B80}">
      <dgm:prSet phldrT="[Text]"/>
      <dgm:spPr/>
      <dgm:t>
        <a:bodyPr/>
        <a:lstStyle/>
        <a:p>
          <a:pPr rtl="0"/>
          <a:r>
            <a:rPr lang="en-US" dirty="0">
              <a:latin typeface="Calibri"/>
              <a:ea typeface="Calibri"/>
              <a:cs typeface="Calibri"/>
            </a:rPr>
            <a:t>What is science media literacy and why it matters</a:t>
          </a:r>
        </a:p>
        <a:p>
          <a:r>
            <a:rPr lang="en-US" dirty="0">
              <a:latin typeface="Calibri"/>
              <a:ea typeface="Calibri"/>
              <a:cs typeface="Calibri"/>
            </a:rPr>
            <a:t>The science behind science media literacy</a:t>
          </a:r>
        </a:p>
        <a:p>
          <a:pPr rtl="0"/>
          <a:r>
            <a:rPr lang="en-US" dirty="0">
              <a:latin typeface="Calibri"/>
              <a:ea typeface="Calibri"/>
              <a:cs typeface="Calibri"/>
            </a:rPr>
            <a:t>Applying the science media literacy infographic to real-world scenarios  </a:t>
          </a:r>
        </a:p>
      </dgm:t>
    </dgm:pt>
    <dgm:pt modelId="{BA60DF3F-8420-43EF-BA33-533C07616AC6}" type="parTrans" cxnId="{E7F3A4E8-C992-4338-B282-E4834792F177}">
      <dgm:prSet/>
      <dgm:spPr/>
      <dgm:t>
        <a:bodyPr/>
        <a:lstStyle/>
        <a:p>
          <a:endParaRPr lang="en-US"/>
        </a:p>
      </dgm:t>
    </dgm:pt>
    <dgm:pt modelId="{D3EDAB28-7325-4498-B621-895A1025196E}" type="sibTrans" cxnId="{E7F3A4E8-C992-4338-B282-E4834792F177}">
      <dgm:prSet/>
      <dgm:spPr/>
      <dgm:t>
        <a:bodyPr/>
        <a:lstStyle/>
        <a:p>
          <a:endParaRPr lang="en-US"/>
        </a:p>
      </dgm:t>
    </dgm:pt>
    <dgm:pt modelId="{C96F169F-43A0-4127-A04C-E3F22FA4D985}">
      <dgm:prSet phldrT="[Text]"/>
      <dgm:spPr/>
      <dgm:t>
        <a:bodyPr/>
        <a:lstStyle/>
        <a:p>
          <a:pPr rtl="0"/>
          <a:r>
            <a:rPr lang="en-US" dirty="0">
              <a:latin typeface="Calibri"/>
              <a:ea typeface="Calibri"/>
              <a:cs typeface="Calibri"/>
            </a:rPr>
            <a:t>Introduction to neuromarketing:  A tool for effective health communication</a:t>
          </a:r>
        </a:p>
        <a:p>
          <a:pPr rtl="0"/>
          <a:r>
            <a:rPr lang="en-US" dirty="0">
              <a:latin typeface="Calibri"/>
              <a:ea typeface="Calibri"/>
              <a:cs typeface="Calibri"/>
            </a:rPr>
            <a:t>Applied neuromarketing:  Understanding the human brain</a:t>
          </a:r>
        </a:p>
        <a:p>
          <a:pPr rtl="0"/>
          <a:r>
            <a:rPr lang="en-US" dirty="0">
              <a:latin typeface="Calibri"/>
              <a:ea typeface="Calibri"/>
              <a:cs typeface="Calibri"/>
            </a:rPr>
            <a:t>Applied neuromarketing:  Producing brain-friendly health communication</a:t>
          </a:r>
        </a:p>
      </dgm:t>
    </dgm:pt>
    <dgm:pt modelId="{1F21FA57-554C-4FD6-B5AD-87DB4B5B08BB}" type="parTrans" cxnId="{63C280AE-8A4F-47E7-A3A4-57AA3AF00138}">
      <dgm:prSet/>
      <dgm:spPr/>
      <dgm:t>
        <a:bodyPr/>
        <a:lstStyle/>
        <a:p>
          <a:endParaRPr lang="en-US"/>
        </a:p>
      </dgm:t>
    </dgm:pt>
    <dgm:pt modelId="{352E54D3-360D-4329-B230-7E95C3744C4D}" type="sibTrans" cxnId="{63C280AE-8A4F-47E7-A3A4-57AA3AF00138}">
      <dgm:prSet/>
      <dgm:spPr/>
      <dgm:t>
        <a:bodyPr/>
        <a:lstStyle/>
        <a:p>
          <a:endParaRPr lang="en-US"/>
        </a:p>
      </dgm:t>
    </dgm:pt>
    <dgm:pt modelId="{C706A106-3595-40F2-825C-C790BE5A4EA6}" type="pres">
      <dgm:prSet presAssocID="{2A09C538-9054-4A2D-97FB-C04A1D16A2FE}" presName="Name0" presStyleCnt="0">
        <dgm:presLayoutVars>
          <dgm:chMax val="7"/>
          <dgm:chPref val="7"/>
          <dgm:dir/>
        </dgm:presLayoutVars>
      </dgm:prSet>
      <dgm:spPr/>
    </dgm:pt>
    <dgm:pt modelId="{876B1AFE-184F-4A56-BA71-30B2EF815609}" type="pres">
      <dgm:prSet presAssocID="{2A09C538-9054-4A2D-97FB-C04A1D16A2FE}" presName="Name1" presStyleCnt="0"/>
      <dgm:spPr/>
    </dgm:pt>
    <dgm:pt modelId="{D0BC83B3-DEF7-4C72-BABC-40DF3EDAFC29}" type="pres">
      <dgm:prSet presAssocID="{2A09C538-9054-4A2D-97FB-C04A1D16A2FE}" presName="cycle" presStyleCnt="0"/>
      <dgm:spPr/>
    </dgm:pt>
    <dgm:pt modelId="{4A73D66D-188F-4667-9FF9-5F1C19CAF271}" type="pres">
      <dgm:prSet presAssocID="{2A09C538-9054-4A2D-97FB-C04A1D16A2FE}" presName="srcNode" presStyleLbl="node1" presStyleIdx="0" presStyleCnt="3"/>
      <dgm:spPr/>
    </dgm:pt>
    <dgm:pt modelId="{8455D02D-44D5-4BCF-B24C-8BA7E0A171F1}" type="pres">
      <dgm:prSet presAssocID="{2A09C538-9054-4A2D-97FB-C04A1D16A2FE}" presName="conn" presStyleLbl="parChTrans1D2" presStyleIdx="0" presStyleCnt="1"/>
      <dgm:spPr/>
    </dgm:pt>
    <dgm:pt modelId="{154B07DA-600C-4793-AAB0-DE7220A4DB55}" type="pres">
      <dgm:prSet presAssocID="{2A09C538-9054-4A2D-97FB-C04A1D16A2FE}" presName="extraNode" presStyleLbl="node1" presStyleIdx="0" presStyleCnt="3"/>
      <dgm:spPr/>
    </dgm:pt>
    <dgm:pt modelId="{2554B519-EBBA-47A7-8304-3BB91D19A3DB}" type="pres">
      <dgm:prSet presAssocID="{2A09C538-9054-4A2D-97FB-C04A1D16A2FE}" presName="dstNode" presStyleLbl="node1" presStyleIdx="0" presStyleCnt="3"/>
      <dgm:spPr/>
    </dgm:pt>
    <dgm:pt modelId="{192581EB-519E-40FC-A360-EEBDAFC8208A}" type="pres">
      <dgm:prSet presAssocID="{D7E23134-1697-49EB-8188-70529FC32D6B}" presName="text_1" presStyleLbl="node1" presStyleIdx="0" presStyleCnt="3">
        <dgm:presLayoutVars>
          <dgm:bulletEnabled val="1"/>
        </dgm:presLayoutVars>
      </dgm:prSet>
      <dgm:spPr/>
    </dgm:pt>
    <dgm:pt modelId="{3BFF5C70-E2CB-45FC-8C2A-CA2F72FD6254}" type="pres">
      <dgm:prSet presAssocID="{D7E23134-1697-49EB-8188-70529FC32D6B}" presName="accent_1" presStyleCnt="0"/>
      <dgm:spPr/>
    </dgm:pt>
    <dgm:pt modelId="{9ADAA9D9-DA76-4DE6-90B8-F2E066F1BD87}" type="pres">
      <dgm:prSet presAssocID="{D7E23134-1697-49EB-8188-70529FC32D6B}" presName="accentRepeatNode" presStyleLbl="solidFgAcc1" presStyleIdx="0" presStyleCnt="3"/>
      <dgm:spPr/>
    </dgm:pt>
    <dgm:pt modelId="{F7497844-3753-4114-89BC-3EFB52856FC0}" type="pres">
      <dgm:prSet presAssocID="{41949A1E-6470-4BEC-A491-E929A02B8B80}" presName="text_2" presStyleLbl="node1" presStyleIdx="1" presStyleCnt="3" custScaleY="110018">
        <dgm:presLayoutVars>
          <dgm:bulletEnabled val="1"/>
        </dgm:presLayoutVars>
      </dgm:prSet>
      <dgm:spPr/>
    </dgm:pt>
    <dgm:pt modelId="{8B572072-BA5D-41DD-9A04-86DC81B8990F}" type="pres">
      <dgm:prSet presAssocID="{41949A1E-6470-4BEC-A491-E929A02B8B80}" presName="accent_2" presStyleCnt="0"/>
      <dgm:spPr/>
    </dgm:pt>
    <dgm:pt modelId="{1F53F413-E9BF-4721-A663-C948B4A96F16}" type="pres">
      <dgm:prSet presAssocID="{41949A1E-6470-4BEC-A491-E929A02B8B80}" presName="accentRepeatNode" presStyleLbl="solidFgAcc1" presStyleIdx="1" presStyleCnt="3"/>
      <dgm:spPr/>
    </dgm:pt>
    <dgm:pt modelId="{DEA44D13-BD60-41C3-9983-79C907495C92}" type="pres">
      <dgm:prSet presAssocID="{C96F169F-43A0-4127-A04C-E3F22FA4D985}" presName="text_3" presStyleLbl="node1" presStyleIdx="2" presStyleCnt="3">
        <dgm:presLayoutVars>
          <dgm:bulletEnabled val="1"/>
        </dgm:presLayoutVars>
      </dgm:prSet>
      <dgm:spPr/>
    </dgm:pt>
    <dgm:pt modelId="{9FD0987F-9ED0-477F-94D6-55A04DE5C8C9}" type="pres">
      <dgm:prSet presAssocID="{C96F169F-43A0-4127-A04C-E3F22FA4D985}" presName="accent_3" presStyleCnt="0"/>
      <dgm:spPr/>
    </dgm:pt>
    <dgm:pt modelId="{047D40AA-D04D-4C93-8215-E106DB003CE3}" type="pres">
      <dgm:prSet presAssocID="{C96F169F-43A0-4127-A04C-E3F22FA4D985}" presName="accentRepeatNode" presStyleLbl="solidFgAcc1" presStyleIdx="2" presStyleCnt="3"/>
      <dgm:spPr/>
    </dgm:pt>
  </dgm:ptLst>
  <dgm:cxnLst>
    <dgm:cxn modelId="{7CE8560B-E288-4016-A735-65FEB9ECF91B}" type="presOf" srcId="{D3360C3D-0162-4785-B3C8-6DF6F6836E88}" destId="{8455D02D-44D5-4BCF-B24C-8BA7E0A171F1}" srcOrd="0" destOrd="0" presId="urn:microsoft.com/office/officeart/2008/layout/VerticalCurvedList"/>
    <dgm:cxn modelId="{FDA2390F-F90A-4E5F-A080-28B6685B53C0}" type="presOf" srcId="{D7E23134-1697-49EB-8188-70529FC32D6B}" destId="{192581EB-519E-40FC-A360-EEBDAFC8208A}" srcOrd="0" destOrd="0" presId="urn:microsoft.com/office/officeart/2008/layout/VerticalCurvedList"/>
    <dgm:cxn modelId="{8AC3AA37-A58D-4D3A-A3EC-1D4C88465DE2}" srcId="{2A09C538-9054-4A2D-97FB-C04A1D16A2FE}" destId="{D7E23134-1697-49EB-8188-70529FC32D6B}" srcOrd="0" destOrd="0" parTransId="{2E0846D7-AA9F-402A-85AC-C54E6C2FE10A}" sibTransId="{D3360C3D-0162-4785-B3C8-6DF6F6836E88}"/>
    <dgm:cxn modelId="{FE61F058-7F2D-4F91-9288-6F2D841ACA80}" type="presOf" srcId="{2A09C538-9054-4A2D-97FB-C04A1D16A2FE}" destId="{C706A106-3595-40F2-825C-C790BE5A4EA6}" srcOrd="0" destOrd="0" presId="urn:microsoft.com/office/officeart/2008/layout/VerticalCurvedList"/>
    <dgm:cxn modelId="{3149678B-1ABC-459A-84C6-FE755E099962}" type="presOf" srcId="{C96F169F-43A0-4127-A04C-E3F22FA4D985}" destId="{DEA44D13-BD60-41C3-9983-79C907495C92}" srcOrd="0" destOrd="0" presId="urn:microsoft.com/office/officeart/2008/layout/VerticalCurvedList"/>
    <dgm:cxn modelId="{2A1B0DA2-8927-403C-91D9-FFFBABD1DDAF}" type="presOf" srcId="{41949A1E-6470-4BEC-A491-E929A02B8B80}" destId="{F7497844-3753-4114-89BC-3EFB52856FC0}" srcOrd="0" destOrd="0" presId="urn:microsoft.com/office/officeart/2008/layout/VerticalCurvedList"/>
    <dgm:cxn modelId="{63C280AE-8A4F-47E7-A3A4-57AA3AF00138}" srcId="{2A09C538-9054-4A2D-97FB-C04A1D16A2FE}" destId="{C96F169F-43A0-4127-A04C-E3F22FA4D985}" srcOrd="2" destOrd="0" parTransId="{1F21FA57-554C-4FD6-B5AD-87DB4B5B08BB}" sibTransId="{352E54D3-360D-4329-B230-7E95C3744C4D}"/>
    <dgm:cxn modelId="{E7F3A4E8-C992-4338-B282-E4834792F177}" srcId="{2A09C538-9054-4A2D-97FB-C04A1D16A2FE}" destId="{41949A1E-6470-4BEC-A491-E929A02B8B80}" srcOrd="1" destOrd="0" parTransId="{BA60DF3F-8420-43EF-BA33-533C07616AC6}" sibTransId="{D3EDAB28-7325-4498-B621-895A1025196E}"/>
    <dgm:cxn modelId="{0B91B26C-3370-4E78-B068-E9F3FB40D15E}" type="presParOf" srcId="{C706A106-3595-40F2-825C-C790BE5A4EA6}" destId="{876B1AFE-184F-4A56-BA71-30B2EF815609}" srcOrd="0" destOrd="0" presId="urn:microsoft.com/office/officeart/2008/layout/VerticalCurvedList"/>
    <dgm:cxn modelId="{4D74953E-A9E3-48D5-94A7-D3658583D3FD}" type="presParOf" srcId="{876B1AFE-184F-4A56-BA71-30B2EF815609}" destId="{D0BC83B3-DEF7-4C72-BABC-40DF3EDAFC29}" srcOrd="0" destOrd="0" presId="urn:microsoft.com/office/officeart/2008/layout/VerticalCurvedList"/>
    <dgm:cxn modelId="{8A2CF604-19B7-426F-BCA7-B0ED383AD3D0}" type="presParOf" srcId="{D0BC83B3-DEF7-4C72-BABC-40DF3EDAFC29}" destId="{4A73D66D-188F-4667-9FF9-5F1C19CAF271}" srcOrd="0" destOrd="0" presId="urn:microsoft.com/office/officeart/2008/layout/VerticalCurvedList"/>
    <dgm:cxn modelId="{8B24F64F-52CE-45CF-BB0E-833E13F23E78}" type="presParOf" srcId="{D0BC83B3-DEF7-4C72-BABC-40DF3EDAFC29}" destId="{8455D02D-44D5-4BCF-B24C-8BA7E0A171F1}" srcOrd="1" destOrd="0" presId="urn:microsoft.com/office/officeart/2008/layout/VerticalCurvedList"/>
    <dgm:cxn modelId="{1BC36C66-1057-4F99-A0F1-8BECF506CD52}" type="presParOf" srcId="{D0BC83B3-DEF7-4C72-BABC-40DF3EDAFC29}" destId="{154B07DA-600C-4793-AAB0-DE7220A4DB55}" srcOrd="2" destOrd="0" presId="urn:microsoft.com/office/officeart/2008/layout/VerticalCurvedList"/>
    <dgm:cxn modelId="{2C5251EF-3766-4755-AD03-337B6A9F534F}" type="presParOf" srcId="{D0BC83B3-DEF7-4C72-BABC-40DF3EDAFC29}" destId="{2554B519-EBBA-47A7-8304-3BB91D19A3DB}" srcOrd="3" destOrd="0" presId="urn:microsoft.com/office/officeart/2008/layout/VerticalCurvedList"/>
    <dgm:cxn modelId="{509DA6B4-A090-47AC-81A3-8BBDECD45DCB}" type="presParOf" srcId="{876B1AFE-184F-4A56-BA71-30B2EF815609}" destId="{192581EB-519E-40FC-A360-EEBDAFC8208A}" srcOrd="1" destOrd="0" presId="urn:microsoft.com/office/officeart/2008/layout/VerticalCurvedList"/>
    <dgm:cxn modelId="{46D1439E-46E6-4A23-9F35-463BCA2A5DDA}" type="presParOf" srcId="{876B1AFE-184F-4A56-BA71-30B2EF815609}" destId="{3BFF5C70-E2CB-45FC-8C2A-CA2F72FD6254}" srcOrd="2" destOrd="0" presId="urn:microsoft.com/office/officeart/2008/layout/VerticalCurvedList"/>
    <dgm:cxn modelId="{C9F40F93-6D54-4831-A30E-39520875F2D7}" type="presParOf" srcId="{3BFF5C70-E2CB-45FC-8C2A-CA2F72FD6254}" destId="{9ADAA9D9-DA76-4DE6-90B8-F2E066F1BD87}" srcOrd="0" destOrd="0" presId="urn:microsoft.com/office/officeart/2008/layout/VerticalCurvedList"/>
    <dgm:cxn modelId="{4BE09A58-634C-4A80-8E2A-5B68235D951F}" type="presParOf" srcId="{876B1AFE-184F-4A56-BA71-30B2EF815609}" destId="{F7497844-3753-4114-89BC-3EFB52856FC0}" srcOrd="3" destOrd="0" presId="urn:microsoft.com/office/officeart/2008/layout/VerticalCurvedList"/>
    <dgm:cxn modelId="{8A9496BE-ADCD-4A53-8239-92C305973C3C}" type="presParOf" srcId="{876B1AFE-184F-4A56-BA71-30B2EF815609}" destId="{8B572072-BA5D-41DD-9A04-86DC81B8990F}" srcOrd="4" destOrd="0" presId="urn:microsoft.com/office/officeart/2008/layout/VerticalCurvedList"/>
    <dgm:cxn modelId="{E2CF2EC8-5371-4032-8E49-79AC85B683BB}" type="presParOf" srcId="{8B572072-BA5D-41DD-9A04-86DC81B8990F}" destId="{1F53F413-E9BF-4721-A663-C948B4A96F16}" srcOrd="0" destOrd="0" presId="urn:microsoft.com/office/officeart/2008/layout/VerticalCurvedList"/>
    <dgm:cxn modelId="{5B6364F2-4682-489D-9BBD-EEC34A88313B}" type="presParOf" srcId="{876B1AFE-184F-4A56-BA71-30B2EF815609}" destId="{DEA44D13-BD60-41C3-9983-79C907495C92}" srcOrd="5" destOrd="0" presId="urn:microsoft.com/office/officeart/2008/layout/VerticalCurvedList"/>
    <dgm:cxn modelId="{AAFA5C04-E6EB-4299-B941-175C88E92B06}" type="presParOf" srcId="{876B1AFE-184F-4A56-BA71-30B2EF815609}" destId="{9FD0987F-9ED0-477F-94D6-55A04DE5C8C9}" srcOrd="6" destOrd="0" presId="urn:microsoft.com/office/officeart/2008/layout/VerticalCurvedList"/>
    <dgm:cxn modelId="{64F45232-C56C-4064-A627-AFC1D626D044}" type="presParOf" srcId="{9FD0987F-9ED0-477F-94D6-55A04DE5C8C9}" destId="{047D40AA-D04D-4C93-8215-E106DB003CE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5D02D-44D5-4BCF-B24C-8BA7E0A171F1}">
      <dsp:nvSpPr>
        <dsp:cNvPr id="0" name=""/>
        <dsp:cNvSpPr/>
      </dsp:nvSpPr>
      <dsp:spPr>
        <a:xfrm>
          <a:off x="-6125176" y="-937410"/>
          <a:ext cx="7293488" cy="7293488"/>
        </a:xfrm>
        <a:prstGeom prst="blockArc">
          <a:avLst>
            <a:gd name="adj1" fmla="val 18900000"/>
            <a:gd name="adj2" fmla="val 2700000"/>
            <a:gd name="adj3" fmla="val 296"/>
          </a:avLst>
        </a:prstGeom>
        <a:solidFill>
          <a:schemeClr val="accent1"/>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2581EB-519E-40FC-A360-EEBDAFC8208A}">
      <dsp:nvSpPr>
        <dsp:cNvPr id="0" name=""/>
        <dsp:cNvSpPr/>
      </dsp:nvSpPr>
      <dsp:spPr>
        <a:xfrm>
          <a:off x="752110" y="541866"/>
          <a:ext cx="8766259"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a:ea typeface="Calibri"/>
              <a:cs typeface="Calibri"/>
            </a:rPr>
            <a:t>What is motivational interviewing</a:t>
          </a:r>
        </a:p>
        <a:p>
          <a:pPr marL="0" lvl="0" indent="0" algn="l" defTabSz="800100" rtl="0">
            <a:lnSpc>
              <a:spcPct val="90000"/>
            </a:lnSpc>
            <a:spcBef>
              <a:spcPct val="0"/>
            </a:spcBef>
            <a:spcAft>
              <a:spcPct val="35000"/>
            </a:spcAft>
            <a:buNone/>
          </a:pPr>
          <a:r>
            <a:rPr lang="en-US" sz="1800" kern="1200" dirty="0">
              <a:latin typeface="Calibri"/>
              <a:ea typeface="Calibri"/>
              <a:cs typeface="Calibri"/>
            </a:rPr>
            <a:t>Motivational intervewing strategies</a:t>
          </a:r>
        </a:p>
        <a:p>
          <a:pPr marL="0" lvl="0" indent="0" algn="l" defTabSz="800100" rtl="0">
            <a:lnSpc>
              <a:spcPct val="90000"/>
            </a:lnSpc>
            <a:spcBef>
              <a:spcPct val="0"/>
            </a:spcBef>
            <a:spcAft>
              <a:spcPct val="35000"/>
            </a:spcAft>
            <a:buNone/>
          </a:pPr>
          <a:r>
            <a:rPr lang="en-US" sz="1800" kern="1200" dirty="0">
              <a:latin typeface="Calibri"/>
              <a:ea typeface="Calibri"/>
              <a:cs typeface="Calibri"/>
            </a:rPr>
            <a:t>Motivational interviewing in group settings</a:t>
          </a:r>
        </a:p>
      </dsp:txBody>
      <dsp:txXfrm>
        <a:off x="752110" y="541866"/>
        <a:ext cx="8766259" cy="1083733"/>
      </dsp:txXfrm>
    </dsp:sp>
    <dsp:sp modelId="{9ADAA9D9-DA76-4DE6-90B8-F2E066F1BD87}">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497844-3753-4114-89BC-3EFB52856FC0}">
      <dsp:nvSpPr>
        <dsp:cNvPr id="0" name=""/>
        <dsp:cNvSpPr/>
      </dsp:nvSpPr>
      <dsp:spPr>
        <a:xfrm>
          <a:off x="1146048" y="2113182"/>
          <a:ext cx="8372322" cy="1192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alibri"/>
              <a:ea typeface="Calibri"/>
              <a:cs typeface="Calibri"/>
            </a:rPr>
            <a:t>What is science media literacy and why it matters</a:t>
          </a:r>
        </a:p>
        <a:p>
          <a:pPr marL="0" lvl="0" indent="0" algn="l" defTabSz="800100">
            <a:lnSpc>
              <a:spcPct val="90000"/>
            </a:lnSpc>
            <a:spcBef>
              <a:spcPct val="0"/>
            </a:spcBef>
            <a:spcAft>
              <a:spcPct val="35000"/>
            </a:spcAft>
            <a:buNone/>
          </a:pPr>
          <a:r>
            <a:rPr lang="en-US" sz="1800" kern="1200" dirty="0">
              <a:latin typeface="Calibri"/>
              <a:ea typeface="Calibri"/>
              <a:cs typeface="Calibri"/>
            </a:rPr>
            <a:t>The science behind science media literacy</a:t>
          </a:r>
        </a:p>
        <a:p>
          <a:pPr marL="0" lvl="0" indent="0" algn="l" defTabSz="800100" rtl="0">
            <a:lnSpc>
              <a:spcPct val="90000"/>
            </a:lnSpc>
            <a:spcBef>
              <a:spcPct val="0"/>
            </a:spcBef>
            <a:spcAft>
              <a:spcPct val="35000"/>
            </a:spcAft>
            <a:buNone/>
          </a:pPr>
          <a:r>
            <a:rPr lang="en-US" sz="1800" kern="1200" dirty="0">
              <a:latin typeface="Calibri"/>
              <a:ea typeface="Calibri"/>
              <a:cs typeface="Calibri"/>
            </a:rPr>
            <a:t>Applying the science media literacy infographic to real-world scenarios  </a:t>
          </a:r>
        </a:p>
      </dsp:txBody>
      <dsp:txXfrm>
        <a:off x="1146048" y="2113182"/>
        <a:ext cx="8372322" cy="1192301"/>
      </dsp:txXfrm>
    </dsp:sp>
    <dsp:sp modelId="{1F53F413-E9BF-4721-A663-C948B4A96F16}">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A44D13-BD60-41C3-9983-79C907495C92}">
      <dsp:nvSpPr>
        <dsp:cNvPr id="0" name=""/>
        <dsp:cNvSpPr/>
      </dsp:nvSpPr>
      <dsp:spPr>
        <a:xfrm>
          <a:off x="752110" y="3793066"/>
          <a:ext cx="8766259"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alibri"/>
              <a:ea typeface="Calibri"/>
              <a:cs typeface="Calibri"/>
            </a:rPr>
            <a:t>Introduction to neuromarketing:  A tool for effective health communication</a:t>
          </a:r>
        </a:p>
        <a:p>
          <a:pPr marL="0" lvl="0" indent="0" algn="l" defTabSz="800100" rtl="0">
            <a:lnSpc>
              <a:spcPct val="90000"/>
            </a:lnSpc>
            <a:spcBef>
              <a:spcPct val="0"/>
            </a:spcBef>
            <a:spcAft>
              <a:spcPct val="35000"/>
            </a:spcAft>
            <a:buNone/>
          </a:pPr>
          <a:r>
            <a:rPr lang="en-US" sz="1800" kern="1200" dirty="0">
              <a:latin typeface="Calibri"/>
              <a:ea typeface="Calibri"/>
              <a:cs typeface="Calibri"/>
            </a:rPr>
            <a:t>Applied neuromarketing:  Understanding the human brain</a:t>
          </a:r>
        </a:p>
        <a:p>
          <a:pPr marL="0" lvl="0" indent="0" algn="l" defTabSz="800100" rtl="0">
            <a:lnSpc>
              <a:spcPct val="90000"/>
            </a:lnSpc>
            <a:spcBef>
              <a:spcPct val="0"/>
            </a:spcBef>
            <a:spcAft>
              <a:spcPct val="35000"/>
            </a:spcAft>
            <a:buNone/>
          </a:pPr>
          <a:r>
            <a:rPr lang="en-US" sz="1800" kern="1200" dirty="0">
              <a:latin typeface="Calibri"/>
              <a:ea typeface="Calibri"/>
              <a:cs typeface="Calibri"/>
            </a:rPr>
            <a:t>Applied neuromarketing:  Producing brain-friendly health communication</a:t>
          </a:r>
        </a:p>
      </dsp:txBody>
      <dsp:txXfrm>
        <a:off x="752110" y="3793066"/>
        <a:ext cx="8766259" cy="1083733"/>
      </dsp:txXfrm>
    </dsp:sp>
    <dsp:sp modelId="{047D40AA-D04D-4C93-8215-E106DB003CE3}">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74195-C129-48F4-BC3F-94338B2D74F6}"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10C23-3100-4735-B2C1-6FC4A23A6416}" type="slidenum">
              <a:rPr lang="en-US" smtClean="0"/>
              <a:t>‹#›</a:t>
            </a:fld>
            <a:endParaRPr lang="en-US"/>
          </a:p>
        </p:txBody>
      </p:sp>
    </p:spTree>
    <p:extLst>
      <p:ext uri="{BB962C8B-B14F-4D97-AF65-F5344CB8AC3E}">
        <p14:creationId xmlns:p14="http://schemas.microsoft.com/office/powerpoint/2010/main" val="327467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Dr. Shawn Domgaard with the Washington State University team working in collaboration with the Extension Collaborative on Immunization Teaching and Engagement, or EXCITE.  This is one of 3 Science </a:t>
            </a:r>
            <a:r>
              <a:rPr lang="en-US"/>
              <a:t>Media Literacy </a:t>
            </a:r>
            <a:r>
              <a:rPr lang="en-US" dirty="0"/>
              <a:t>modules as part of the  “Getting to the Heart and Mind of the Matter” toolkit.</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3A5EFCC-A5E6-4445-8403-922E25CE2A65}" type="slidenum">
              <a:rPr lang="en-US" smtClean="0"/>
              <a:t>1</a:t>
            </a:fld>
            <a:endParaRPr lang="en-US"/>
          </a:p>
        </p:txBody>
      </p:sp>
    </p:spTree>
    <p:extLst>
      <p:ext uri="{BB962C8B-B14F-4D97-AF65-F5344CB8AC3E}">
        <p14:creationId xmlns:p14="http://schemas.microsoft.com/office/powerpoint/2010/main" val="4100502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2000" dirty="0">
                <a:latin typeface="Calibri" panose="020F0502020204030204" pitchFamily="34" charset="0"/>
                <a:cs typeface="Calibri" panose="020F0502020204030204" pitchFamily="34" charset="0"/>
              </a:rPr>
            </a:br>
            <a:br>
              <a:rPr lang="en-US" sz="2000" dirty="0">
                <a:latin typeface="Calibri" panose="020F0502020204030204" pitchFamily="34" charset="0"/>
                <a:cs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10C23-3100-4735-B2C1-6FC4A23A64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419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extLst>
      <p:ext uri="{BB962C8B-B14F-4D97-AF65-F5344CB8AC3E}">
        <p14:creationId xmlns:p14="http://schemas.microsoft.com/office/powerpoint/2010/main" val="23740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10C23-3100-4735-B2C1-6FC4A23A6416}" type="slidenum">
              <a:rPr lang="en-US" smtClean="0"/>
              <a:t>13</a:t>
            </a:fld>
            <a:endParaRPr lang="en-US"/>
          </a:p>
        </p:txBody>
      </p:sp>
    </p:spTree>
    <p:extLst>
      <p:ext uri="{BB962C8B-B14F-4D97-AF65-F5344CB8AC3E}">
        <p14:creationId xmlns:p14="http://schemas.microsoft.com/office/powerpoint/2010/main" val="1759556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10C23-3100-4735-B2C1-6FC4A23A6416}" type="slidenum">
              <a:rPr lang="en-US" smtClean="0"/>
              <a:t>14</a:t>
            </a:fld>
            <a:endParaRPr lang="en-US"/>
          </a:p>
        </p:txBody>
      </p:sp>
    </p:spTree>
    <p:extLst>
      <p:ext uri="{BB962C8B-B14F-4D97-AF65-F5344CB8AC3E}">
        <p14:creationId xmlns:p14="http://schemas.microsoft.com/office/powerpoint/2010/main" val="123534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"Thank you for watching and learning with us today.  Again, I’d like to thank the EXCITE Foundation, through its Interagency Agreement with the USDA National Institute of Food and Agriculture, and the Centers for Disease Control and Prevention, for funding this project. We hope this toolkit is helpful to you and your communities. Thank you and take care!"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10C23-3100-4735-B2C1-6FC4A23A64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04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other modules for you to use to help you learn from the toolkit.  You can watch any of our other videos about Motivational Interviewing, Science Media Literacy, or Neuromarketing by clicking the link to each of the modules in the description.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2FFB1-0A42-46C4-A5F2-32A93342D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29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presenting about science media literacy, and specifically this module is about what science media literacy is and why it matters.  The point of this series is that we have to help people find trusted sources and trustworthy information.  We are not trying to tell anybody what to think, but we want to help you find trustworthy sources and information that can help you make decisions that are best for you.  </a:t>
            </a:r>
          </a:p>
        </p:txBody>
      </p:sp>
      <p:sp>
        <p:nvSpPr>
          <p:cNvPr id="4" name="Slide Number Placeholder 3"/>
          <p:cNvSpPr>
            <a:spLocks noGrp="1"/>
          </p:cNvSpPr>
          <p:nvPr>
            <p:ph type="sldNum" sz="quarter" idx="5"/>
          </p:nvPr>
        </p:nvSpPr>
        <p:spPr/>
        <p:txBody>
          <a:bodyPr/>
          <a:lstStyle/>
          <a:p>
            <a:fld id="{23710C23-3100-4735-B2C1-6FC4A23A6416}" type="slidenum">
              <a:rPr lang="en-US" smtClean="0"/>
              <a:t>4</a:t>
            </a:fld>
            <a:endParaRPr lang="en-US"/>
          </a:p>
        </p:txBody>
      </p:sp>
    </p:spTree>
    <p:extLst>
      <p:ext uri="{BB962C8B-B14F-4D97-AF65-F5344CB8AC3E}">
        <p14:creationId xmlns:p14="http://schemas.microsoft.com/office/powerpoint/2010/main" val="403186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science media literacy toolkit authors are myself, Dr. Shawn Domgaard, and Dr. Erica Austin, who presents the second module in this three part series.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10C23-3100-4735-B2C1-6FC4A23A6416}" type="slidenum">
              <a:rPr lang="en-US" smtClean="0"/>
              <a:t>6</a:t>
            </a:fld>
            <a:endParaRPr lang="en-US"/>
          </a:p>
        </p:txBody>
      </p:sp>
    </p:spTree>
    <p:extLst>
      <p:ext uri="{BB962C8B-B14F-4D97-AF65-F5344CB8AC3E}">
        <p14:creationId xmlns:p14="http://schemas.microsoft.com/office/powerpoint/2010/main" val="4247806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Calibri" panose="020F0502020204030204" pitchFamily="34" charset="0"/>
                <a:cs typeface="Calibri" panose="020F0502020204030204" pitchFamily="34" charset="0"/>
              </a:rPr>
              <a:t>THE POINT IS THAT THERE ARE MULTIPLE ANSWERS TO THIS QUESTION. CONCENTRATING ON ACQUIRING FACTS AND TERMS PROVIDES A VERY LIIMTED VIEW. BETTER DEFINITIONS FOCUS ON THEORIES AND METHODS FOR ACQUIRING MORE DISCOVERIES THAT CONTINUES TO CHANGE.</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(terms and concepts=latest result from NSF is </a:t>
            </a:r>
            <a:r>
              <a:rPr lang="en-US" sz="2000" dirty="0" err="1">
                <a:latin typeface="Calibri" panose="020F0502020204030204" pitchFamily="34" charset="0"/>
                <a:cs typeface="Calibri" panose="020F0502020204030204" pitchFamily="34" charset="0"/>
              </a:rPr>
              <a:t>ave</a:t>
            </a:r>
            <a:r>
              <a:rPr lang="en-US" sz="2000" dirty="0">
                <a:latin typeface="Calibri" panose="020F0502020204030204" pitchFamily="34" charset="0"/>
                <a:cs typeface="Calibri" panose="020F0502020204030204" pitchFamily="34" charset="0"/>
              </a:rPr>
              <a:t> get 62% of 9 long-running questions on the test)  – it is a process of discovery that continues to evolve and produce updates to knowledge.</a:t>
            </a:r>
          </a:p>
          <a:p>
            <a:r>
              <a:rPr lang="en-US" sz="2000" dirty="0">
                <a:latin typeface="Calibri" panose="020F0502020204030204" pitchFamily="34" charset="0"/>
                <a:cs typeface="Calibri" panose="020F0502020204030204" pitchFamily="34" charset="0"/>
              </a:rPr>
              <a:t>https://ncses.nsf.gov/pubs/nsb20207/data   data from 2018, N=1175.</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Questions used to calculate the NSF average factual knowledge measure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center of the Earth is very hot. (True) =86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continents on which we live have been moving their locations for millions of years and will continue to move in the future. (True) =	79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the Earth go around the Sun, or does the Sun go around the Earth? (Earth around Sun) =	72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radioactivity is man-made. (False)= 68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Electrons are smaller than atoms. (True)	 = 46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Lasers work by focusing sound waves. (False) = 44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universe began with a huge explosion. (True) =  38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the father's gene that decides whether the baby is a boy or a girl. (True) = 59</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Antibiotics kill viruses as well as bacteria. (False) = 50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Human beings, as we know them today, developed from earlier species of animals. (True) = 49</a:t>
            </a:r>
          </a:p>
          <a:p>
            <a:endParaRPr lang="en-US" sz="2000" dirty="0">
              <a:latin typeface="Calibri" panose="020F0502020204030204" pitchFamily="34" charset="0"/>
              <a:cs typeface="Calibri" panose="020F0502020204030204" pitchFamily="34" charset="0"/>
            </a:endParaRPr>
          </a:p>
          <a:p>
            <a:br>
              <a:rPr lang="en-US" sz="2000" dirty="0">
                <a:latin typeface="Calibri" panose="020F0502020204030204" pitchFamily="34" charset="0"/>
                <a:cs typeface="Calibri" panose="020F0502020204030204" pitchFamily="34" charset="0"/>
              </a:rPr>
            </a:br>
            <a:br>
              <a:rPr lang="en-US" sz="2000" dirty="0">
                <a:latin typeface="Calibri" panose="020F0502020204030204" pitchFamily="34" charset="0"/>
                <a:cs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23710C23-3100-4735-B2C1-6FC4A23A6416}" type="slidenum">
              <a:rPr lang="en-US" smtClean="0"/>
              <a:t>7</a:t>
            </a:fld>
            <a:endParaRPr lang="en-US"/>
          </a:p>
        </p:txBody>
      </p:sp>
    </p:spTree>
    <p:extLst>
      <p:ext uri="{BB962C8B-B14F-4D97-AF65-F5344CB8AC3E}">
        <p14:creationId xmlns:p14="http://schemas.microsoft.com/office/powerpoint/2010/main" val="3183076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Calibri" panose="020F0502020204030204" pitchFamily="34" charset="0"/>
                <a:cs typeface="Calibri" panose="020F0502020204030204" pitchFamily="34" charset="0"/>
              </a:rPr>
              <a:t>The key is openness to new information; alternative solutions; curiosity And ability to assess evidence.</a:t>
            </a:r>
          </a:p>
          <a:p>
            <a:endParaRPr lang="en-US"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3710C23-3100-4735-B2C1-6FC4A23A6416}" type="slidenum">
              <a:rPr lang="en-US" smtClean="0"/>
              <a:t>8</a:t>
            </a:fld>
            <a:endParaRPr lang="en-US"/>
          </a:p>
        </p:txBody>
      </p:sp>
    </p:spTree>
    <p:extLst>
      <p:ext uri="{BB962C8B-B14F-4D97-AF65-F5344CB8AC3E}">
        <p14:creationId xmlns:p14="http://schemas.microsoft.com/office/powerpoint/2010/main" val="288100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10C23-3100-4735-B2C1-6FC4A23A6416}" type="slidenum">
              <a:rPr lang="en-US" smtClean="0"/>
              <a:t>9</a:t>
            </a:fld>
            <a:endParaRPr lang="en-US"/>
          </a:p>
        </p:txBody>
      </p:sp>
    </p:spTree>
    <p:extLst>
      <p:ext uri="{BB962C8B-B14F-4D97-AF65-F5344CB8AC3E}">
        <p14:creationId xmlns:p14="http://schemas.microsoft.com/office/powerpoint/2010/main" val="62423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2000" dirty="0">
                <a:latin typeface="Calibri" panose="020F0502020204030204" pitchFamily="34" charset="0"/>
                <a:cs typeface="Calibri" panose="020F0502020204030204" pitchFamily="34" charset="0"/>
              </a:rPr>
            </a:br>
            <a:br>
              <a:rPr lang="en-US" sz="2000" dirty="0">
                <a:latin typeface="Calibri" panose="020F0502020204030204" pitchFamily="34" charset="0"/>
                <a:cs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10C23-3100-4735-B2C1-6FC4A23A64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351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911AB-BCA4-D49B-85BA-B6A9C50724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775AAE-DC4F-1B88-08EF-45486AE693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B62212-659D-B632-9A37-CDC4144DEA78}"/>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5" name="Footer Placeholder 4">
            <a:extLst>
              <a:ext uri="{FF2B5EF4-FFF2-40B4-BE49-F238E27FC236}">
                <a16:creationId xmlns:a16="http://schemas.microsoft.com/office/drawing/2014/main" id="{9EF5FDAB-6BFF-936D-8E32-7E7356E02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C55BC-422C-790E-B787-8B40EED19EBD}"/>
              </a:ext>
            </a:extLst>
          </p:cNvPr>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1269714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686F-1FB2-C454-F373-8E7DE20719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54621D-45F4-9B70-5E69-F012CEDB2F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05D90-8AC5-BE31-5798-0639F5090C07}"/>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5" name="Footer Placeholder 4">
            <a:extLst>
              <a:ext uri="{FF2B5EF4-FFF2-40B4-BE49-F238E27FC236}">
                <a16:creationId xmlns:a16="http://schemas.microsoft.com/office/drawing/2014/main" id="{F30A3492-976D-E1F6-49C0-78D73D134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4D798-CBCC-4085-2BCD-95CADD007060}"/>
              </a:ext>
            </a:extLst>
          </p:cNvPr>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147998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2B6DA2-3DF7-A6E2-8E63-A6E5471A53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02A5B2-42CF-D906-E43E-9BBA506C86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BBA89-DBD5-2020-7BBE-32A892270994}"/>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5" name="Footer Placeholder 4">
            <a:extLst>
              <a:ext uri="{FF2B5EF4-FFF2-40B4-BE49-F238E27FC236}">
                <a16:creationId xmlns:a16="http://schemas.microsoft.com/office/drawing/2014/main" id="{31BD3A83-1D46-71D4-2CB7-570656F14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43465-3C29-6296-2B7B-5F381528061A}"/>
              </a:ext>
            </a:extLst>
          </p:cNvPr>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375130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0" y="3563939"/>
            <a:ext cx="10117137" cy="667594"/>
          </a:xfrm>
        </p:spPr>
        <p:txBody>
          <a:bodyPr/>
          <a:lstStyle>
            <a:lvl1pPr marL="0" indent="0" algn="ctr">
              <a:buNone/>
              <a:defRPr lang="en-US" sz="4400" b="1" i="0" kern="1200" dirty="0" smtClean="0">
                <a:solidFill>
                  <a:schemeClr val="tx2">
                    <a:lumMod val="10000"/>
                  </a:schemeClr>
                </a:solidFill>
                <a:latin typeface="Corbel" panose="020B0503020204020204" pitchFamily="34" charset="0"/>
                <a:ea typeface="+mj-ea"/>
                <a:cs typeface="+mj-cs"/>
              </a:defRPr>
            </a:lvl1pPr>
            <a:lvl2pPr marL="457200"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50000"/>
                  </a:schemeClr>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419144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F9259A-1FE3-4FF9-8A07-BDD8177164ED}" type="datetime4">
              <a:rPr lang="en-US" smtClean="0"/>
              <a:t>July 12,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76942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40FED-6E95-4177-A7EF-CD303B9E611D}" type="datetime4">
              <a:rPr lang="en-US" smtClean="0"/>
              <a:t>July 12,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594938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July 12,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344297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EDF93D-55AB-4606-B9D7-742F1FC51983}" type="datetime4">
              <a:rPr lang="en-US" smtClean="0"/>
              <a:t>July 12,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97090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E491EE-3327-450E-9A63-2B5D30473A4B}"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C482F-7634-4832-A4CD-4AF50EC055F4}" type="slidenum">
              <a:rPr lang="en-US" smtClean="0"/>
              <a:t>‹#›</a:t>
            </a:fld>
            <a:endParaRPr lang="en-US"/>
          </a:p>
        </p:txBody>
      </p:sp>
    </p:spTree>
    <p:extLst>
      <p:ext uri="{BB962C8B-B14F-4D97-AF65-F5344CB8AC3E}">
        <p14:creationId xmlns:p14="http://schemas.microsoft.com/office/powerpoint/2010/main" val="3520749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8537E9-D174-424D-BEE8-AFC4CA5F9F97}" type="datetime4">
              <a:rPr lang="en-US" smtClean="0"/>
              <a:t>July 12,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40208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July 12,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2150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042E9-2A8A-5FB0-882B-E159F200656E}"/>
              </a:ext>
            </a:extLst>
          </p:cNvPr>
          <p:cNvSpPr>
            <a:spLocks noGrp="1"/>
          </p:cNvSpPr>
          <p:nvPr>
            <p:ph type="title" hasCustomPrompt="1"/>
          </p:nvPr>
        </p:nvSpPr>
        <p:spPr/>
        <p:txBody>
          <a:bodyPr>
            <a:normAutofit/>
          </a:bodyPr>
          <a:lstStyle>
            <a:lvl1pPr>
              <a:defRPr lang="en-US" sz="4000" dirty="0">
                <a:latin typeface="+mn-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effectLst/>
              </a:rPr>
              <a:t> </a:t>
            </a:r>
            <a:r>
              <a:rPr lang="en-US" dirty="0"/>
              <a:t>Click to edit Master text styles</a:t>
            </a:r>
          </a:p>
        </p:txBody>
      </p:sp>
      <p:sp>
        <p:nvSpPr>
          <p:cNvPr id="3" name="Content Placeholder 2">
            <a:extLst>
              <a:ext uri="{FF2B5EF4-FFF2-40B4-BE49-F238E27FC236}">
                <a16:creationId xmlns:a16="http://schemas.microsoft.com/office/drawing/2014/main" id="{5F01936C-391D-F955-5BAE-0A9CA97F2C59}"/>
              </a:ext>
            </a:extLst>
          </p:cNvPr>
          <p:cNvSpPr>
            <a:spLocks noGrp="1"/>
          </p:cNvSpPr>
          <p:nvPr>
            <p:ph idx="1"/>
          </p:nvPr>
        </p:nvSpPr>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E11D70-1345-97E5-9AFF-ACDD48D11056}"/>
              </a:ext>
            </a:extLst>
          </p:cNvPr>
          <p:cNvSpPr>
            <a:spLocks noGrp="1"/>
          </p:cNvSpPr>
          <p:nvPr>
            <p:ph type="dt" sz="half" idx="10"/>
          </p:nvPr>
        </p:nvSpPr>
        <p:spPr/>
        <p:txBody>
          <a:bodyPr/>
          <a:lstStyle/>
          <a:p>
            <a:r>
              <a:rPr lang="en-US" b="0">
                <a:effectLst/>
              </a:rPr>
              <a:t> </a:t>
            </a:r>
            <a:endParaRPr lang="en-US"/>
          </a:p>
        </p:txBody>
      </p:sp>
      <p:sp>
        <p:nvSpPr>
          <p:cNvPr id="5" name="Footer Placeholder 4">
            <a:extLst>
              <a:ext uri="{FF2B5EF4-FFF2-40B4-BE49-F238E27FC236}">
                <a16:creationId xmlns:a16="http://schemas.microsoft.com/office/drawing/2014/main" id="{41A8C3EB-F615-29A2-975E-DCBC31B74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52296-F9C2-DFDC-E2E2-25DBD5A84D2C}"/>
              </a:ext>
            </a:extLst>
          </p:cNvPr>
          <p:cNvSpPr>
            <a:spLocks noGrp="1"/>
          </p:cNvSpPr>
          <p:nvPr>
            <p:ph type="sldNum" sz="quarter" idx="12"/>
          </p:nvPr>
        </p:nvSpPr>
        <p:spPr/>
        <p:txBody>
          <a:bodyPr/>
          <a:lstStyle/>
          <a:p>
            <a:fld id="{0F5AD3D1-EBC2-4753-9CE5-627C75E21278}" type="slidenum">
              <a:rPr lang="en-US" smtClean="0"/>
              <a:t>‹#›</a:t>
            </a:fld>
            <a:endParaRPr lang="en-US"/>
          </a:p>
        </p:txBody>
      </p:sp>
      <p:sp>
        <p:nvSpPr>
          <p:cNvPr id="7" name="Rectangle 6">
            <a:extLst>
              <a:ext uri="{FF2B5EF4-FFF2-40B4-BE49-F238E27FC236}">
                <a16:creationId xmlns:a16="http://schemas.microsoft.com/office/drawing/2014/main" id="{AA32733B-94AC-7683-129A-81EEE82D6066}"/>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08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July 12,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257663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July 12,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93856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C3C8F-D4A7-4EAD-92AD-82C91CB8BB85}" type="datetime4">
              <a:rPr lang="en-US" smtClean="0"/>
              <a:t>July 12,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271296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011D41-E33C-4BC7-8272-37E8417FD097}" type="datetime4">
              <a:rPr lang="en-US" smtClean="0"/>
              <a:t>July 12,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5389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745854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5_Title Slide">
    <p:spTree>
      <p:nvGrpSpPr>
        <p:cNvPr id="1" name=""/>
        <p:cNvGrpSpPr/>
        <p:nvPr/>
      </p:nvGrpSpPr>
      <p:grpSpPr>
        <a:xfrm>
          <a:off x="0" y="0"/>
          <a:ext cx="0" cy="0"/>
          <a:chOff x="0" y="0"/>
          <a:chExt cx="0" cy="0"/>
        </a:xfrm>
      </p:grpSpPr>
      <p:sp>
        <p:nvSpPr>
          <p:cNvPr id="93" name="Title Text"/>
          <p:cNvSpPr txBox="1">
            <a:spLocks noGrp="1"/>
          </p:cNvSpPr>
          <p:nvPr>
            <p:ph type="title"/>
          </p:nvPr>
        </p:nvSpPr>
        <p:spPr>
          <a:xfrm>
            <a:off x="454659" y="473393"/>
            <a:ext cx="11282682" cy="495383"/>
          </a:xfrm>
          <a:prstGeom prst="rect">
            <a:avLst/>
          </a:prstGeom>
        </p:spPr>
        <p:txBody>
          <a:bodyPr lIns="0" tIns="0" rIns="0" bIns="0"/>
          <a:lstStyle>
            <a:lvl1pPr>
              <a:defRPr sz="3600">
                <a:solidFill>
                  <a:srgbClr val="262626"/>
                </a:solidFill>
              </a:defRPr>
            </a:lvl1pPr>
          </a:lstStyle>
          <a:p>
            <a:r>
              <a:t>Title Text</a:t>
            </a:r>
          </a:p>
        </p:txBody>
      </p:sp>
      <p:sp>
        <p:nvSpPr>
          <p:cNvPr id="94"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7338161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6777229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09218A-3552-481A-920E-F66672575578}"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1112045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b="0">
                <a:effectLst/>
              </a:rPr>
              <a:t>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
        <p:nvSpPr>
          <p:cNvPr id="7" name="Rectangle 6">
            <a:extLst>
              <a:ext uri="{FF2B5EF4-FFF2-40B4-BE49-F238E27FC236}">
                <a16:creationId xmlns:a16="http://schemas.microsoft.com/office/drawing/2014/main" id="{EE19D783-4060-3293-53FA-3341DA6A6569}"/>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649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9218A-3552-481A-920E-F66672575578}"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
        <p:nvSpPr>
          <p:cNvPr id="7" name="Rectangle 6">
            <a:extLst>
              <a:ext uri="{FF2B5EF4-FFF2-40B4-BE49-F238E27FC236}">
                <a16:creationId xmlns:a16="http://schemas.microsoft.com/office/drawing/2014/main" id="{6C993510-1174-21E3-43CD-A51255CF27DA}"/>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06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16AC-2F58-BD74-4599-873BC531A2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450AD2-C10A-6EC0-2B12-11A246619B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302126-DC46-ACCC-5EE5-742A06AA55F4}"/>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5" name="Footer Placeholder 4">
            <a:extLst>
              <a:ext uri="{FF2B5EF4-FFF2-40B4-BE49-F238E27FC236}">
                <a16:creationId xmlns:a16="http://schemas.microsoft.com/office/drawing/2014/main" id="{0CF7E509-102C-8489-E81C-AF96B083D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E3316-E890-8C98-1454-718DC564D0DC}"/>
              </a:ext>
            </a:extLst>
          </p:cNvPr>
          <p:cNvSpPr>
            <a:spLocks noGrp="1"/>
          </p:cNvSpPr>
          <p:nvPr>
            <p:ph type="sldNum" sz="quarter" idx="12"/>
          </p:nvPr>
        </p:nvSpPr>
        <p:spPr/>
        <p:txBody>
          <a:bodyPr/>
          <a:lstStyle/>
          <a:p>
            <a:fld id="{0F5AD3D1-EBC2-4753-9CE5-627C75E21278}" type="slidenum">
              <a:rPr lang="en-US" smtClean="0"/>
              <a:t>‹#›</a:t>
            </a:fld>
            <a:endParaRPr lang="en-US"/>
          </a:p>
        </p:txBody>
      </p:sp>
      <p:sp>
        <p:nvSpPr>
          <p:cNvPr id="7" name="Rectangle 6">
            <a:extLst>
              <a:ext uri="{FF2B5EF4-FFF2-40B4-BE49-F238E27FC236}">
                <a16:creationId xmlns:a16="http://schemas.microsoft.com/office/drawing/2014/main" id="{CE9F6C0B-CDBE-B865-20F0-62E9E4895500}"/>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067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09218A-3552-481A-920E-F66672575578}"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AD3D1-EBC2-4753-9CE5-627C75E21278}" type="slidenum">
              <a:rPr lang="en-US" smtClean="0"/>
              <a:t>‹#›</a:t>
            </a:fld>
            <a:endParaRPr lang="en-US"/>
          </a:p>
        </p:txBody>
      </p:sp>
      <p:sp>
        <p:nvSpPr>
          <p:cNvPr id="8" name="Rectangle 7">
            <a:extLst>
              <a:ext uri="{FF2B5EF4-FFF2-40B4-BE49-F238E27FC236}">
                <a16:creationId xmlns:a16="http://schemas.microsoft.com/office/drawing/2014/main" id="{0DD3A88C-363E-E0A0-C6CB-8A6CC2E6A301}"/>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496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09218A-3552-481A-920E-F66672575578}"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957763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09218A-3552-481A-920E-F66672575578}"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2433704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9218A-3552-481A-920E-F66672575578}"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5AD3D1-EBC2-4753-9CE5-627C75E21278}" type="slidenum">
              <a:rPr lang="en-US" smtClean="0"/>
              <a:t>‹#›</a:t>
            </a:fld>
            <a:endParaRPr lang="en-US"/>
          </a:p>
        </p:txBody>
      </p:sp>
      <p:sp>
        <p:nvSpPr>
          <p:cNvPr id="5" name="Rectangle 4">
            <a:extLst>
              <a:ext uri="{FF2B5EF4-FFF2-40B4-BE49-F238E27FC236}">
                <a16:creationId xmlns:a16="http://schemas.microsoft.com/office/drawing/2014/main" id="{AEDEEE6F-23C9-F2B9-26D2-781229A6B361}"/>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28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09218A-3552-481A-920E-F66672575578}"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644435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09218A-3552-481A-920E-F66672575578}"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2951380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9218A-3552-481A-920E-F66672575578}"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2171814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9218A-3552-481A-920E-F66672575578}"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1796112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0" y="3563939"/>
            <a:ext cx="10117137" cy="667594"/>
          </a:xfrm>
        </p:spPr>
        <p:txBody>
          <a:bodyPr/>
          <a:lstStyle>
            <a:lvl1pPr marL="0" indent="0" algn="ctr">
              <a:buNone/>
              <a:defRPr lang="en-US" sz="4400" b="1" i="0" kern="1200" dirty="0" smtClean="0">
                <a:solidFill>
                  <a:schemeClr val="tx2">
                    <a:lumMod val="10000"/>
                  </a:schemeClr>
                </a:solidFill>
                <a:latin typeface="Corbel" panose="020B0503020204020204" pitchFamily="34" charset="0"/>
                <a:ea typeface="+mj-ea"/>
                <a:cs typeface="+mj-cs"/>
              </a:defRPr>
            </a:lvl1pPr>
            <a:lvl2pPr marL="457200"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50000"/>
                  </a:schemeClr>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131046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FD68AF-E693-7E40-8BFD-AA578DB0DCA4}"/>
              </a:ext>
            </a:extLst>
          </p:cNvPr>
          <p:cNvSpPr>
            <a:spLocks noGrp="1"/>
          </p:cNvSpPr>
          <p:nvPr>
            <p:ph type="pic" sz="quarter" idx="10"/>
          </p:nvPr>
        </p:nvSpPr>
        <p:spPr>
          <a:xfrm>
            <a:off x="442608" y="454173"/>
            <a:ext cx="11317424" cy="5952685"/>
          </a:xfrm>
        </p:spPr>
        <p:txBody>
          <a:bodyPr/>
          <a:lstStyle/>
          <a:p>
            <a:endParaRPr lang="en-US"/>
          </a:p>
        </p:txBody>
      </p:sp>
    </p:spTree>
    <p:extLst>
      <p:ext uri="{BB962C8B-B14F-4D97-AF65-F5344CB8AC3E}">
        <p14:creationId xmlns:p14="http://schemas.microsoft.com/office/powerpoint/2010/main" val="120213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871-BC92-E8DE-AAA0-85E1AB896B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15A327-CAD8-843A-5D60-AAADD34890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AF9EB5-2DC7-AFE1-5290-97151C4CB0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A687E4-7C82-49F8-80A3-EEE90967EC61}"/>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6" name="Footer Placeholder 5">
            <a:extLst>
              <a:ext uri="{FF2B5EF4-FFF2-40B4-BE49-F238E27FC236}">
                <a16:creationId xmlns:a16="http://schemas.microsoft.com/office/drawing/2014/main" id="{9919B968-68D3-F367-9C76-EF4AB841A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6417F7-0D4C-3218-F341-B5E68E56D057}"/>
              </a:ext>
            </a:extLst>
          </p:cNvPr>
          <p:cNvSpPr>
            <a:spLocks noGrp="1"/>
          </p:cNvSpPr>
          <p:nvPr>
            <p:ph type="sldNum" sz="quarter" idx="12"/>
          </p:nvPr>
        </p:nvSpPr>
        <p:spPr/>
        <p:txBody>
          <a:bodyPr/>
          <a:lstStyle/>
          <a:p>
            <a:fld id="{0F5AD3D1-EBC2-4753-9CE5-627C75E21278}" type="slidenum">
              <a:rPr lang="en-US" smtClean="0"/>
              <a:t>‹#›</a:t>
            </a:fld>
            <a:endParaRPr lang="en-US"/>
          </a:p>
        </p:txBody>
      </p:sp>
      <p:sp>
        <p:nvSpPr>
          <p:cNvPr id="8" name="Rectangle 7">
            <a:extLst>
              <a:ext uri="{FF2B5EF4-FFF2-40B4-BE49-F238E27FC236}">
                <a16:creationId xmlns:a16="http://schemas.microsoft.com/office/drawing/2014/main" id="{F0E852A9-0C78-5403-8824-6DD4EEE291C8}"/>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707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1" y="3563940"/>
            <a:ext cx="10117137" cy="667594"/>
          </a:xfrm>
        </p:spPr>
        <p:txBody>
          <a:bodyPr/>
          <a:lstStyle>
            <a:lvl1pPr marL="0" indent="0" algn="ctr">
              <a:buNone/>
              <a:defRPr lang="en-US" sz="4400" b="1" i="0" kern="1200" dirty="0" smtClean="0">
                <a:solidFill>
                  <a:schemeClr val="tx2">
                    <a:lumMod val="10000"/>
                  </a:schemeClr>
                </a:solidFill>
                <a:latin typeface="Corbel" panose="020B0503020204020204" pitchFamily="34" charset="0"/>
                <a:ea typeface="+mj-ea"/>
                <a:cs typeface="+mj-cs"/>
              </a:defRPr>
            </a:lvl1pPr>
            <a:lvl2pPr marL="457223"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50000"/>
                  </a:schemeClr>
                </a:solidFill>
              </a:defRPr>
            </a:lvl1pPr>
            <a:lvl2pPr marL="457223" indent="0">
              <a:buNone/>
              <a:defRPr/>
            </a:lvl2pPr>
          </a:lstStyle>
          <a:p>
            <a:pPr lvl="0"/>
            <a:r>
              <a:rPr lang="en-US" dirty="0"/>
              <a:t>Click to edit Master text styles</a:t>
            </a:r>
          </a:p>
        </p:txBody>
      </p:sp>
    </p:spTree>
    <p:extLst>
      <p:ext uri="{BB962C8B-B14F-4D97-AF65-F5344CB8AC3E}">
        <p14:creationId xmlns:p14="http://schemas.microsoft.com/office/powerpoint/2010/main" val="3054016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1" y="3563940"/>
            <a:ext cx="10117137" cy="667594"/>
          </a:xfrm>
        </p:spPr>
        <p:txBody>
          <a:bodyPr/>
          <a:lstStyle>
            <a:lvl1pPr marL="0" indent="0" algn="ctr">
              <a:buNone/>
              <a:defRPr lang="en-US" sz="4400" b="1" i="0" kern="1200" dirty="0" smtClean="0">
                <a:solidFill>
                  <a:schemeClr val="bg1"/>
                </a:solidFill>
                <a:latin typeface="Corbel" panose="020B0503020204020204" pitchFamily="34" charset="0"/>
                <a:ea typeface="+mj-ea"/>
                <a:cs typeface="+mj-cs"/>
              </a:defRPr>
            </a:lvl1pPr>
            <a:lvl2pPr marL="457223"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90000"/>
                  </a:schemeClr>
                </a:solidFill>
              </a:defRPr>
            </a:lvl1pPr>
            <a:lvl2pPr marL="457223" indent="0">
              <a:buNone/>
              <a:defRPr/>
            </a:lvl2pPr>
          </a:lstStyle>
          <a:p>
            <a:pPr lvl="0"/>
            <a:r>
              <a:rPr lang="en-US" dirty="0"/>
              <a:t>Click to edit Master text styles</a:t>
            </a:r>
          </a:p>
        </p:txBody>
      </p:sp>
    </p:spTree>
    <p:extLst>
      <p:ext uri="{BB962C8B-B14F-4D97-AF65-F5344CB8AC3E}">
        <p14:creationId xmlns:p14="http://schemas.microsoft.com/office/powerpoint/2010/main" val="3874029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Dark Gre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D69E047-4A63-9E48-8C73-0842A613B283}"/>
              </a:ext>
            </a:extLst>
          </p:cNvPr>
          <p:cNvSpPr>
            <a:spLocks noGrp="1"/>
          </p:cNvSpPr>
          <p:nvPr>
            <p:ph type="pic" sz="quarter" idx="10"/>
          </p:nvPr>
        </p:nvSpPr>
        <p:spPr>
          <a:xfrm>
            <a:off x="1990516" y="1858963"/>
            <a:ext cx="4203700" cy="3140075"/>
          </a:xfrm>
        </p:spPr>
        <p:txBody>
          <a:bodyPr/>
          <a:lstStyle/>
          <a:p>
            <a:endParaRPr lang="en-US" dirty="0"/>
          </a:p>
        </p:txBody>
      </p:sp>
    </p:spTree>
    <p:extLst>
      <p:ext uri="{BB962C8B-B14F-4D97-AF65-F5344CB8AC3E}">
        <p14:creationId xmlns:p14="http://schemas.microsoft.com/office/powerpoint/2010/main" val="33069345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677225E-008F-5D47-A03D-C2707AE1C01B}"/>
              </a:ext>
            </a:extLst>
          </p:cNvPr>
          <p:cNvSpPr>
            <a:spLocks noGrp="1"/>
          </p:cNvSpPr>
          <p:nvPr>
            <p:ph type="body" sz="quarter" idx="11"/>
          </p:nvPr>
        </p:nvSpPr>
        <p:spPr>
          <a:xfrm>
            <a:off x="1363064" y="4065917"/>
            <a:ext cx="1805706" cy="1765300"/>
          </a:xfrm>
        </p:spPr>
        <p:txBody>
          <a:bodyPr>
            <a:normAutofit/>
          </a:bodyPr>
          <a:lstStyle>
            <a:lvl1pPr marL="0" indent="0" algn="ctr">
              <a:buFontTx/>
              <a:buNone/>
              <a:defRPr sz="20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2" name="Text Placeholder 10">
            <a:extLst>
              <a:ext uri="{FF2B5EF4-FFF2-40B4-BE49-F238E27FC236}">
                <a16:creationId xmlns:a16="http://schemas.microsoft.com/office/drawing/2014/main" id="{1920A4AF-D039-3F43-A019-02EC95682F80}"/>
              </a:ext>
            </a:extLst>
          </p:cNvPr>
          <p:cNvSpPr>
            <a:spLocks noGrp="1"/>
          </p:cNvSpPr>
          <p:nvPr>
            <p:ph type="body" sz="quarter" idx="12"/>
          </p:nvPr>
        </p:nvSpPr>
        <p:spPr>
          <a:xfrm>
            <a:off x="6383548" y="4065917"/>
            <a:ext cx="1805706" cy="1765300"/>
          </a:xfrm>
        </p:spPr>
        <p:txBody>
          <a:bodyPr>
            <a:normAutofit/>
          </a:bodyPr>
          <a:lstStyle>
            <a:lvl1pPr marL="0" indent="0" algn="ctr">
              <a:buFontTx/>
              <a:buNone/>
              <a:defRPr sz="20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3" name="Text Placeholder 10">
            <a:extLst>
              <a:ext uri="{FF2B5EF4-FFF2-40B4-BE49-F238E27FC236}">
                <a16:creationId xmlns:a16="http://schemas.microsoft.com/office/drawing/2014/main" id="{FDE25F45-F8A3-6844-84FC-70675A668A63}"/>
              </a:ext>
            </a:extLst>
          </p:cNvPr>
          <p:cNvSpPr>
            <a:spLocks noGrp="1"/>
          </p:cNvSpPr>
          <p:nvPr>
            <p:ph type="body" sz="quarter" idx="13"/>
          </p:nvPr>
        </p:nvSpPr>
        <p:spPr>
          <a:xfrm>
            <a:off x="8948512" y="4043843"/>
            <a:ext cx="1805706" cy="1765300"/>
          </a:xfrm>
        </p:spPr>
        <p:txBody>
          <a:bodyPr>
            <a:normAutofit/>
          </a:bodyPr>
          <a:lstStyle>
            <a:lvl1pPr marL="0" indent="0" algn="ctr">
              <a:buFontTx/>
              <a:buNone/>
              <a:defRPr sz="20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837E829C-18A8-8641-8915-7ED6C4703CC5}"/>
              </a:ext>
            </a:extLst>
          </p:cNvPr>
          <p:cNvSpPr>
            <a:spLocks noGrp="1"/>
          </p:cNvSpPr>
          <p:nvPr>
            <p:ph type="body" sz="quarter" idx="14"/>
          </p:nvPr>
        </p:nvSpPr>
        <p:spPr>
          <a:xfrm>
            <a:off x="3849344" y="4060166"/>
            <a:ext cx="1805706" cy="1765300"/>
          </a:xfrm>
        </p:spPr>
        <p:txBody>
          <a:bodyPr>
            <a:normAutofit/>
          </a:bodyPr>
          <a:lstStyle>
            <a:lvl1pPr marL="0" indent="0" algn="ctr">
              <a:buFontTx/>
              <a:buNone/>
              <a:defRPr sz="20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22" name="Picture Placeholder 21">
            <a:extLst>
              <a:ext uri="{FF2B5EF4-FFF2-40B4-BE49-F238E27FC236}">
                <a16:creationId xmlns:a16="http://schemas.microsoft.com/office/drawing/2014/main" id="{41A2D967-593C-7346-BF15-B1AA9A81ACBD}"/>
              </a:ext>
            </a:extLst>
          </p:cNvPr>
          <p:cNvSpPr>
            <a:spLocks noGrp="1"/>
          </p:cNvSpPr>
          <p:nvPr>
            <p:ph type="pic" sz="quarter" idx="15"/>
          </p:nvPr>
        </p:nvSpPr>
        <p:spPr>
          <a:xfrm>
            <a:off x="0" y="1"/>
            <a:ext cx="12192000" cy="2674187"/>
          </a:xfrm>
        </p:spPr>
        <p:txBody>
          <a:bodyPr/>
          <a:lstStyle/>
          <a:p>
            <a:endParaRPr lang="en-US"/>
          </a:p>
        </p:txBody>
      </p:sp>
    </p:spTree>
    <p:extLst>
      <p:ext uri="{BB962C8B-B14F-4D97-AF65-F5344CB8AC3E}">
        <p14:creationId xmlns:p14="http://schemas.microsoft.com/office/powerpoint/2010/main" val="3386598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7D8A48-680D-3543-99AA-51D7D8E80FE3}"/>
              </a:ext>
            </a:extLst>
          </p:cNvPr>
          <p:cNvSpPr>
            <a:spLocks noGrp="1"/>
          </p:cNvSpPr>
          <p:nvPr>
            <p:ph type="pic" sz="quarter" idx="10"/>
          </p:nvPr>
        </p:nvSpPr>
        <p:spPr>
          <a:xfrm>
            <a:off x="1" y="0"/>
            <a:ext cx="4170363" cy="6858000"/>
          </a:xfrm>
        </p:spPr>
        <p:txBody>
          <a:bodyPr/>
          <a:lstStyle/>
          <a:p>
            <a:endParaRPr lang="en-US" dirty="0"/>
          </a:p>
        </p:txBody>
      </p:sp>
      <p:sp>
        <p:nvSpPr>
          <p:cNvPr id="11" name="Text Placeholder 10">
            <a:extLst>
              <a:ext uri="{FF2B5EF4-FFF2-40B4-BE49-F238E27FC236}">
                <a16:creationId xmlns:a16="http://schemas.microsoft.com/office/drawing/2014/main" id="{FA095D9C-F83F-774C-A29D-6E1F09A4A432}"/>
              </a:ext>
            </a:extLst>
          </p:cNvPr>
          <p:cNvSpPr>
            <a:spLocks noGrp="1"/>
          </p:cNvSpPr>
          <p:nvPr>
            <p:ph type="body" sz="quarter" idx="11"/>
          </p:nvPr>
        </p:nvSpPr>
        <p:spPr>
          <a:xfrm>
            <a:off x="8021638" y="654290"/>
            <a:ext cx="3233738" cy="4571880"/>
          </a:xfrm>
        </p:spPr>
        <p:txBody>
          <a:bodyPr>
            <a:normAutofit/>
          </a:bodyPr>
          <a:lstStyle>
            <a:lvl1pPr marL="0" indent="0">
              <a:buNone/>
              <a:defRPr sz="1800">
                <a:solidFill>
                  <a:schemeClr val="tx1"/>
                </a:solidFill>
              </a:defRPr>
            </a:lvl1pPr>
            <a:lvl2pPr marL="457223" indent="0">
              <a:buNone/>
              <a:defRPr/>
            </a:lvl2pPr>
            <a:lvl3pPr marL="914446" indent="0">
              <a:buNone/>
              <a:defRPr/>
            </a:lvl3pPr>
            <a:lvl4pPr marL="1371669" indent="0">
              <a:buNone/>
              <a:defRPr/>
            </a:lvl4pPr>
            <a:lvl5pPr marL="1828891" indent="0">
              <a:buNone/>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5843C1EF-11BD-E54F-9F40-ED61E8450A6C}"/>
              </a:ext>
            </a:extLst>
          </p:cNvPr>
          <p:cNvSpPr>
            <a:spLocks noGrp="1"/>
          </p:cNvSpPr>
          <p:nvPr>
            <p:ph type="body" sz="quarter" idx="12"/>
          </p:nvPr>
        </p:nvSpPr>
        <p:spPr>
          <a:xfrm>
            <a:off x="4321370" y="1028102"/>
            <a:ext cx="3657600" cy="2330450"/>
          </a:xfrm>
        </p:spPr>
        <p:txBody>
          <a:bodyPr>
            <a:normAutofit/>
          </a:bodyPr>
          <a:lstStyle>
            <a:lvl1pPr marL="0" indent="0" algn="r">
              <a:buFontTx/>
              <a:buNone/>
              <a:defRPr sz="48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5" name="Text Placeholder 12">
            <a:extLst>
              <a:ext uri="{FF2B5EF4-FFF2-40B4-BE49-F238E27FC236}">
                <a16:creationId xmlns:a16="http://schemas.microsoft.com/office/drawing/2014/main" id="{73E8F4AC-A7FA-9F44-A584-FE5DE8238E1E}"/>
              </a:ext>
            </a:extLst>
          </p:cNvPr>
          <p:cNvSpPr>
            <a:spLocks noGrp="1"/>
          </p:cNvSpPr>
          <p:nvPr>
            <p:ph type="body" sz="quarter" idx="13" hasCustomPrompt="1"/>
          </p:nvPr>
        </p:nvSpPr>
        <p:spPr>
          <a:xfrm>
            <a:off x="4321370" y="654290"/>
            <a:ext cx="3657600" cy="2330450"/>
          </a:xfrm>
        </p:spPr>
        <p:txBody>
          <a:bodyPr>
            <a:normAutofit/>
          </a:bodyPr>
          <a:lstStyle>
            <a:lvl1pPr marL="0" indent="0" algn="r" defTabSz="914446" rtl="0" eaLnBrk="1" latinLnBrk="0" hangingPunct="1">
              <a:lnSpc>
                <a:spcPct val="90000"/>
              </a:lnSpc>
              <a:spcBef>
                <a:spcPts val="1000"/>
              </a:spcBef>
              <a:buFontTx/>
              <a:buNone/>
              <a:defRPr lang="en-US" sz="1600" b="0" kern="1200" dirty="0">
                <a:solidFill>
                  <a:schemeClr val="tx1"/>
                </a:solidFill>
                <a:latin typeface="Corbel" panose="020B0503020204020204" pitchFamily="34" charset="0"/>
                <a:ea typeface="+mn-ea"/>
                <a:cs typeface="+mn-cs"/>
              </a:defRPr>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marL="0" lvl="0" indent="0" algn="r" defTabSz="914446" rtl="0" eaLnBrk="1" latinLnBrk="0" hangingPunct="1">
              <a:lnSpc>
                <a:spcPct val="90000"/>
              </a:lnSpc>
              <a:spcBef>
                <a:spcPts val="1000"/>
              </a:spcBef>
              <a:buFontTx/>
              <a:buNone/>
            </a:pPr>
            <a:r>
              <a:rPr lang="en-US" dirty="0"/>
              <a:t>CLICK TO EDIT MASTER TEXT STYLES</a:t>
            </a:r>
          </a:p>
        </p:txBody>
      </p:sp>
    </p:spTree>
    <p:extLst>
      <p:ext uri="{BB962C8B-B14F-4D97-AF65-F5344CB8AC3E}">
        <p14:creationId xmlns:p14="http://schemas.microsoft.com/office/powerpoint/2010/main" val="1755377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Full Phot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7D8A48-680D-3543-99AA-51D7D8E80FE3}"/>
              </a:ext>
            </a:extLst>
          </p:cNvPr>
          <p:cNvSpPr>
            <a:spLocks noGrp="1"/>
          </p:cNvSpPr>
          <p:nvPr>
            <p:ph type="pic" sz="quarter" idx="10"/>
          </p:nvPr>
        </p:nvSpPr>
        <p:spPr>
          <a:xfrm>
            <a:off x="8021638" y="0"/>
            <a:ext cx="4170363" cy="6858000"/>
          </a:xfrm>
        </p:spPr>
        <p:txBody>
          <a:bodyPr/>
          <a:lstStyle/>
          <a:p>
            <a:endParaRPr lang="en-US" dirty="0"/>
          </a:p>
        </p:txBody>
      </p:sp>
      <p:sp>
        <p:nvSpPr>
          <p:cNvPr id="11" name="Text Placeholder 10">
            <a:extLst>
              <a:ext uri="{FF2B5EF4-FFF2-40B4-BE49-F238E27FC236}">
                <a16:creationId xmlns:a16="http://schemas.microsoft.com/office/drawing/2014/main" id="{FA095D9C-F83F-774C-A29D-6E1F09A4A432}"/>
              </a:ext>
            </a:extLst>
          </p:cNvPr>
          <p:cNvSpPr>
            <a:spLocks noGrp="1"/>
          </p:cNvSpPr>
          <p:nvPr>
            <p:ph type="body" sz="quarter" idx="11"/>
          </p:nvPr>
        </p:nvSpPr>
        <p:spPr>
          <a:xfrm>
            <a:off x="4587934" y="711799"/>
            <a:ext cx="3233738" cy="4571880"/>
          </a:xfrm>
        </p:spPr>
        <p:txBody>
          <a:bodyPr>
            <a:normAutofit/>
          </a:bodyPr>
          <a:lstStyle>
            <a:lvl1pPr marL="0" indent="0">
              <a:buNone/>
              <a:defRPr sz="1800">
                <a:solidFill>
                  <a:schemeClr val="tx1"/>
                </a:solidFill>
              </a:defRPr>
            </a:lvl1pPr>
            <a:lvl2pPr marL="457223" indent="0">
              <a:buNone/>
              <a:defRPr/>
            </a:lvl2pPr>
            <a:lvl3pPr marL="914446" indent="0">
              <a:buNone/>
              <a:defRPr/>
            </a:lvl3pPr>
            <a:lvl4pPr marL="1371669" indent="0">
              <a:buNone/>
              <a:defRPr/>
            </a:lvl4pPr>
            <a:lvl5pPr marL="1828891" indent="0">
              <a:buNone/>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5843C1EF-11BD-E54F-9F40-ED61E8450A6C}"/>
              </a:ext>
            </a:extLst>
          </p:cNvPr>
          <p:cNvSpPr>
            <a:spLocks noGrp="1"/>
          </p:cNvSpPr>
          <p:nvPr>
            <p:ph type="body" sz="quarter" idx="12"/>
          </p:nvPr>
        </p:nvSpPr>
        <p:spPr>
          <a:xfrm>
            <a:off x="730370" y="959090"/>
            <a:ext cx="3657600" cy="2330450"/>
          </a:xfrm>
        </p:spPr>
        <p:txBody>
          <a:bodyPr>
            <a:normAutofit/>
          </a:bodyPr>
          <a:lstStyle>
            <a:lvl1pPr marL="0" indent="0" algn="r">
              <a:buFontTx/>
              <a:buNone/>
              <a:defRPr sz="48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5" name="Text Placeholder 12">
            <a:extLst>
              <a:ext uri="{FF2B5EF4-FFF2-40B4-BE49-F238E27FC236}">
                <a16:creationId xmlns:a16="http://schemas.microsoft.com/office/drawing/2014/main" id="{73E8F4AC-A7FA-9F44-A584-FE5DE8238E1E}"/>
              </a:ext>
            </a:extLst>
          </p:cNvPr>
          <p:cNvSpPr>
            <a:spLocks noGrp="1"/>
          </p:cNvSpPr>
          <p:nvPr>
            <p:ph type="body" sz="quarter" idx="13" hasCustomPrompt="1"/>
          </p:nvPr>
        </p:nvSpPr>
        <p:spPr>
          <a:xfrm>
            <a:off x="730369" y="585280"/>
            <a:ext cx="3657600" cy="2330450"/>
          </a:xfrm>
        </p:spPr>
        <p:txBody>
          <a:bodyPr>
            <a:normAutofit/>
          </a:bodyPr>
          <a:lstStyle>
            <a:lvl1pPr marL="0" indent="0" algn="r">
              <a:buFontTx/>
              <a:buNone/>
              <a:defRPr lang="en-US" sz="1600" b="0" kern="1200" dirty="0">
                <a:solidFill>
                  <a:schemeClr val="tx1"/>
                </a:solidFill>
                <a:latin typeface="Corbel" panose="020B0503020204020204" pitchFamily="34" charset="0"/>
                <a:ea typeface="+mn-ea"/>
                <a:cs typeface="+mn-cs"/>
              </a:defRPr>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Tree>
    <p:extLst>
      <p:ext uri="{BB962C8B-B14F-4D97-AF65-F5344CB8AC3E}">
        <p14:creationId xmlns:p14="http://schemas.microsoft.com/office/powerpoint/2010/main" val="303960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61DD6B-3CA3-EF45-8AA4-16946867C592}"/>
              </a:ext>
            </a:extLst>
          </p:cNvPr>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22684641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2547B1-7644-6B4E-A8D9-0D369953F390}"/>
              </a:ext>
            </a:extLst>
          </p:cNvPr>
          <p:cNvSpPr/>
          <p:nvPr userDrawn="1"/>
        </p:nvSpPr>
        <p:spPr>
          <a:xfrm>
            <a:off x="0" y="0"/>
            <a:ext cx="12192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BC4D4199-C668-CD42-8A16-B0FEAC578DE1}"/>
              </a:ext>
            </a:extLst>
          </p:cNvPr>
          <p:cNvPicPr>
            <a:picLocks noChangeAspect="1"/>
          </p:cNvPicPr>
          <p:nvPr userDrawn="1"/>
        </p:nvPicPr>
        <p:blipFill rotWithShape="1">
          <a:blip r:embed="rId2"/>
          <a:srcRect l="195" t="1549" r="16997" b="5294"/>
          <a:stretch/>
        </p:blipFill>
        <p:spPr>
          <a:xfrm>
            <a:off x="1" y="0"/>
            <a:ext cx="12192001" cy="6858000"/>
          </a:xfrm>
          <a:prstGeom prst="rect">
            <a:avLst/>
          </a:prstGeom>
          <a:ln>
            <a:noFill/>
          </a:ln>
        </p:spPr>
      </p:pic>
    </p:spTree>
    <p:extLst>
      <p:ext uri="{BB962C8B-B14F-4D97-AF65-F5344CB8AC3E}">
        <p14:creationId xmlns:p14="http://schemas.microsoft.com/office/powerpoint/2010/main" val="3592953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2E89E7-CDBF-0943-A09D-D1D3A35782EC}"/>
              </a:ext>
            </a:extLst>
          </p:cNvPr>
          <p:cNvSpPr/>
          <p:nvPr userDrawn="1"/>
        </p:nvSpPr>
        <p:spPr>
          <a:xfrm>
            <a:off x="0" y="0"/>
            <a:ext cx="12192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08ED9482-1B11-B048-A8AC-CAF949837453}"/>
              </a:ext>
            </a:extLst>
          </p:cNvPr>
          <p:cNvPicPr>
            <a:picLocks noChangeAspect="1"/>
          </p:cNvPicPr>
          <p:nvPr userDrawn="1"/>
        </p:nvPicPr>
        <p:blipFill rotWithShape="1">
          <a:blip r:embed="rId2"/>
          <a:srcRect l="195" t="1549" r="16997" b="5294"/>
          <a:stretch/>
        </p:blipFill>
        <p:spPr>
          <a:xfrm>
            <a:off x="1" y="46007"/>
            <a:ext cx="12192001" cy="6858000"/>
          </a:xfrm>
          <a:prstGeom prst="rect">
            <a:avLst/>
          </a:prstGeom>
          <a:ln>
            <a:noFill/>
          </a:ln>
        </p:spPr>
      </p:pic>
    </p:spTree>
    <p:extLst>
      <p:ext uri="{BB962C8B-B14F-4D97-AF65-F5344CB8AC3E}">
        <p14:creationId xmlns:p14="http://schemas.microsoft.com/office/powerpoint/2010/main" val="24455966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61DD6B-3CA3-EF45-8AA4-16946867C592}"/>
              </a:ext>
            </a:extLst>
          </p:cNvPr>
          <p:cNvSpPr>
            <a:spLocks noGrp="1"/>
          </p:cNvSpPr>
          <p:nvPr>
            <p:ph type="pic" sz="quarter" idx="10"/>
          </p:nvPr>
        </p:nvSpPr>
        <p:spPr>
          <a:xfrm>
            <a:off x="1144514" y="944680"/>
            <a:ext cx="4226830" cy="4232885"/>
          </a:xfrm>
        </p:spPr>
        <p:txBody>
          <a:bodyPr/>
          <a:lstStyle/>
          <a:p>
            <a:endParaRPr lang="en-US" dirty="0"/>
          </a:p>
        </p:txBody>
      </p:sp>
      <p:sp>
        <p:nvSpPr>
          <p:cNvPr id="4" name="Text Placeholder 3">
            <a:extLst>
              <a:ext uri="{FF2B5EF4-FFF2-40B4-BE49-F238E27FC236}">
                <a16:creationId xmlns:a16="http://schemas.microsoft.com/office/drawing/2014/main" id="{76638878-0B70-5D44-92FE-DBDD7867E77F}"/>
              </a:ext>
            </a:extLst>
          </p:cNvPr>
          <p:cNvSpPr>
            <a:spLocks noGrp="1"/>
          </p:cNvSpPr>
          <p:nvPr>
            <p:ph type="body" sz="quarter" idx="11"/>
          </p:nvPr>
        </p:nvSpPr>
        <p:spPr>
          <a:xfrm>
            <a:off x="5897563" y="2428876"/>
            <a:ext cx="2095500" cy="2747963"/>
          </a:xfrm>
        </p:spPr>
        <p:txBody>
          <a:bodyPr/>
          <a:lstStyle/>
          <a:p>
            <a:pPr lvl="0"/>
            <a:r>
              <a:rPr lang="en-US" dirty="0"/>
              <a:t>Click to edit Master text styles</a:t>
            </a:r>
          </a:p>
        </p:txBody>
      </p:sp>
      <p:sp>
        <p:nvSpPr>
          <p:cNvPr id="5" name="Text Placeholder 3">
            <a:extLst>
              <a:ext uri="{FF2B5EF4-FFF2-40B4-BE49-F238E27FC236}">
                <a16:creationId xmlns:a16="http://schemas.microsoft.com/office/drawing/2014/main" id="{2BAFDFCC-C1B4-C84F-BF82-3610B35747E4}"/>
              </a:ext>
            </a:extLst>
          </p:cNvPr>
          <p:cNvSpPr>
            <a:spLocks noGrp="1"/>
          </p:cNvSpPr>
          <p:nvPr>
            <p:ph type="body" sz="quarter" idx="12"/>
          </p:nvPr>
        </p:nvSpPr>
        <p:spPr>
          <a:xfrm>
            <a:off x="8277425" y="2428876"/>
            <a:ext cx="2095500" cy="2747963"/>
          </a:xfrm>
        </p:spPr>
        <p:txBody>
          <a:bodyPr/>
          <a:lstStyle/>
          <a:p>
            <a:pPr lvl="0"/>
            <a:r>
              <a:rPr lang="en-US" dirty="0"/>
              <a:t>Click to edit Master text styles</a:t>
            </a:r>
          </a:p>
        </p:txBody>
      </p:sp>
    </p:spTree>
    <p:extLst>
      <p:ext uri="{BB962C8B-B14F-4D97-AF65-F5344CB8AC3E}">
        <p14:creationId xmlns:p14="http://schemas.microsoft.com/office/powerpoint/2010/main" val="399528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BB1C-C917-6F39-06D7-AD01E929FF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BDADFF-AA09-5C82-925E-2B625C78F8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3B765-F74F-3D80-EAAF-891FA2670B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9E609C-B391-C976-7721-CD2B278BB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E4B3A6-3EB3-FB29-418B-6C3C9D66E7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FDB5B2-1AE0-BD67-8B76-E02D6B6712CC}"/>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8" name="Footer Placeholder 7">
            <a:extLst>
              <a:ext uri="{FF2B5EF4-FFF2-40B4-BE49-F238E27FC236}">
                <a16:creationId xmlns:a16="http://schemas.microsoft.com/office/drawing/2014/main" id="{3B9987FE-2405-D09E-D5B6-77874CE8D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59FC18-ED3F-BD7F-F808-54408EBC5CDA}"/>
              </a:ext>
            </a:extLst>
          </p:cNvPr>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2979538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FD68AF-E693-7E40-8BFD-AA578DB0DCA4}"/>
              </a:ext>
            </a:extLst>
          </p:cNvPr>
          <p:cNvSpPr>
            <a:spLocks noGrp="1"/>
          </p:cNvSpPr>
          <p:nvPr>
            <p:ph type="pic" sz="quarter" idx="10"/>
          </p:nvPr>
        </p:nvSpPr>
        <p:spPr>
          <a:xfrm>
            <a:off x="442608" y="454173"/>
            <a:ext cx="11317424" cy="5952685"/>
          </a:xfrm>
        </p:spPr>
        <p:txBody>
          <a:bodyPr/>
          <a:lstStyle/>
          <a:p>
            <a:endParaRPr lang="en-US"/>
          </a:p>
        </p:txBody>
      </p:sp>
    </p:spTree>
    <p:extLst>
      <p:ext uri="{BB962C8B-B14F-4D97-AF65-F5344CB8AC3E}">
        <p14:creationId xmlns:p14="http://schemas.microsoft.com/office/powerpoint/2010/main" val="34663009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83DC028F-AAA9-6047-A457-6AECFABF9DEA}"/>
              </a:ext>
            </a:extLst>
          </p:cNvPr>
          <p:cNvSpPr>
            <a:spLocks noGrp="1"/>
          </p:cNvSpPr>
          <p:nvPr>
            <p:ph type="chart" sz="quarter" idx="10"/>
          </p:nvPr>
        </p:nvSpPr>
        <p:spPr>
          <a:xfrm>
            <a:off x="5806782" y="952500"/>
            <a:ext cx="5438775" cy="4953000"/>
          </a:xfrm>
        </p:spPr>
        <p:txBody>
          <a:bodyPr/>
          <a:lstStyle/>
          <a:p>
            <a:endParaRPr lang="en-US" dirty="0"/>
          </a:p>
        </p:txBody>
      </p:sp>
      <p:sp>
        <p:nvSpPr>
          <p:cNvPr id="6" name="Picture Placeholder 5">
            <a:extLst>
              <a:ext uri="{FF2B5EF4-FFF2-40B4-BE49-F238E27FC236}">
                <a16:creationId xmlns:a16="http://schemas.microsoft.com/office/drawing/2014/main" id="{4B194767-F43A-454C-8B7C-728A710D8270}"/>
              </a:ext>
            </a:extLst>
          </p:cNvPr>
          <p:cNvSpPr>
            <a:spLocks noGrp="1"/>
          </p:cNvSpPr>
          <p:nvPr>
            <p:ph type="pic" sz="quarter" idx="11"/>
          </p:nvPr>
        </p:nvSpPr>
        <p:spPr>
          <a:xfrm>
            <a:off x="1157289" y="1004888"/>
            <a:ext cx="3984625" cy="5853112"/>
          </a:xfrm>
        </p:spPr>
        <p:txBody>
          <a:bodyPr/>
          <a:lstStyle/>
          <a:p>
            <a:endParaRPr lang="en-US"/>
          </a:p>
        </p:txBody>
      </p:sp>
    </p:spTree>
    <p:extLst>
      <p:ext uri="{BB962C8B-B14F-4D97-AF65-F5344CB8AC3E}">
        <p14:creationId xmlns:p14="http://schemas.microsoft.com/office/powerpoint/2010/main" val="201827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BC98-ED5B-9333-E861-7068BF4273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95EB51-AEF5-C245-71CC-5383193091B8}"/>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4" name="Footer Placeholder 3">
            <a:extLst>
              <a:ext uri="{FF2B5EF4-FFF2-40B4-BE49-F238E27FC236}">
                <a16:creationId xmlns:a16="http://schemas.microsoft.com/office/drawing/2014/main" id="{A784E1AC-B26C-AB84-CE73-68DD89E3DB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406459-A784-30C7-8003-A4C4F71A9617}"/>
              </a:ext>
            </a:extLst>
          </p:cNvPr>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344551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7B57D4-A4D6-12EB-3628-19856F2671B6}"/>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3" name="Footer Placeholder 2">
            <a:extLst>
              <a:ext uri="{FF2B5EF4-FFF2-40B4-BE49-F238E27FC236}">
                <a16:creationId xmlns:a16="http://schemas.microsoft.com/office/drawing/2014/main" id="{A4D573BB-74AA-2651-9177-358051DBAC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BFEEE9-5A8D-6909-647C-3BDEF79A345E}"/>
              </a:ext>
            </a:extLst>
          </p:cNvPr>
          <p:cNvSpPr>
            <a:spLocks noGrp="1"/>
          </p:cNvSpPr>
          <p:nvPr>
            <p:ph type="sldNum" sz="quarter" idx="12"/>
          </p:nvPr>
        </p:nvSpPr>
        <p:spPr/>
        <p:txBody>
          <a:bodyPr/>
          <a:lstStyle/>
          <a:p>
            <a:fld id="{0F5AD3D1-EBC2-4753-9CE5-627C75E21278}" type="slidenum">
              <a:rPr lang="en-US" smtClean="0"/>
              <a:t>‹#›</a:t>
            </a:fld>
            <a:endParaRPr lang="en-US"/>
          </a:p>
        </p:txBody>
      </p:sp>
      <p:sp>
        <p:nvSpPr>
          <p:cNvPr id="5" name="Rectangle 4">
            <a:extLst>
              <a:ext uri="{FF2B5EF4-FFF2-40B4-BE49-F238E27FC236}">
                <a16:creationId xmlns:a16="http://schemas.microsoft.com/office/drawing/2014/main" id="{9355BAEB-AD97-F4C5-63CA-EDCF7F3907C9}"/>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68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3B3C-10D3-74E3-AFA8-C551D7387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6ADD3E-D41A-0254-27D8-6EB375AEF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0B53B6-5900-0C5A-0401-4E1EA6CFA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D48B2A-89BB-E281-0256-4BA0E63A7D76}"/>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6" name="Footer Placeholder 5">
            <a:extLst>
              <a:ext uri="{FF2B5EF4-FFF2-40B4-BE49-F238E27FC236}">
                <a16:creationId xmlns:a16="http://schemas.microsoft.com/office/drawing/2014/main" id="{6206896A-D531-E628-7301-0033BAD820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13772E-D669-2321-0796-A7C950BD12CD}"/>
              </a:ext>
            </a:extLst>
          </p:cNvPr>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378599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A2C8-CF71-BD3E-3C51-74AE2B143A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DB46DC-88CC-6633-0BBF-14AADAE0D8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1A9D20-08A3-ED53-6E4E-C72AF402A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35F50F-84E6-908D-8B62-D80DFBA01A8B}"/>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6" name="Footer Placeholder 5">
            <a:extLst>
              <a:ext uri="{FF2B5EF4-FFF2-40B4-BE49-F238E27FC236}">
                <a16:creationId xmlns:a16="http://schemas.microsoft.com/office/drawing/2014/main" id="{D847CB43-76C4-50B0-BEA2-334FD8FCC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FD55CC-35AE-2543-2822-CD9686A774BA}"/>
              </a:ext>
            </a:extLst>
          </p:cNvPr>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406787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8454D-0FB8-09EF-E7F4-5E1BD5AFA2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EED104-7926-D71C-0A0D-194F070212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FB9F6-0CF9-619A-D2D7-E33C14A55A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9218A-3552-481A-920E-F66672575578}" type="datetimeFigureOut">
              <a:rPr lang="en-US" smtClean="0"/>
              <a:t>7/12/2023</a:t>
            </a:fld>
            <a:endParaRPr lang="en-US"/>
          </a:p>
        </p:txBody>
      </p:sp>
      <p:sp>
        <p:nvSpPr>
          <p:cNvPr id="5" name="Footer Placeholder 4">
            <a:extLst>
              <a:ext uri="{FF2B5EF4-FFF2-40B4-BE49-F238E27FC236}">
                <a16:creationId xmlns:a16="http://schemas.microsoft.com/office/drawing/2014/main" id="{3F599276-3691-E212-D439-B33F261A5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5036F0-BB5B-BB3E-DFA1-090D439BF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AD3D1-EBC2-4753-9CE5-627C75E21278}" type="slidenum">
              <a:rPr lang="en-US" smtClean="0"/>
              <a:t>‹#›</a:t>
            </a:fld>
            <a:endParaRPr lang="en-US"/>
          </a:p>
        </p:txBody>
      </p:sp>
    </p:spTree>
    <p:extLst>
      <p:ext uri="{BB962C8B-B14F-4D97-AF65-F5344CB8AC3E}">
        <p14:creationId xmlns:p14="http://schemas.microsoft.com/office/powerpoint/2010/main" val="3202963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July 12, 2023</a:t>
            </a:fld>
            <a:endParaRPr lang="en-US">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0723947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9218A-3552-481A-920E-F66672575578}"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AD3D1-EBC2-4753-9CE5-627C75E21278}" type="slidenum">
              <a:rPr lang="en-US" smtClean="0"/>
              <a:t>‹#›</a:t>
            </a:fld>
            <a:endParaRPr lang="en-US"/>
          </a:p>
        </p:txBody>
      </p:sp>
    </p:spTree>
    <p:extLst>
      <p:ext uri="{BB962C8B-B14F-4D97-AF65-F5344CB8AC3E}">
        <p14:creationId xmlns:p14="http://schemas.microsoft.com/office/powerpoint/2010/main" val="4743594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2A46E6-DEEC-2841-973F-2EFA7548DA5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AE0290-5896-F84C-8A4A-7C2C01200E2B}"/>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428991524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46" rtl="0" eaLnBrk="1" latinLnBrk="0" hangingPunct="1">
        <a:lnSpc>
          <a:spcPct val="90000"/>
        </a:lnSpc>
        <a:spcBef>
          <a:spcPct val="0"/>
        </a:spcBef>
        <a:buNone/>
        <a:defRPr lang="en-US" sz="4400" b="1" i="0" kern="1200" dirty="0">
          <a:solidFill>
            <a:schemeClr val="bg2"/>
          </a:solidFill>
          <a:latin typeface="Corbel" panose="020B0503020204020204" pitchFamily="34" charset="0"/>
          <a:ea typeface="+mj-ea"/>
          <a:cs typeface="+mj-cs"/>
        </a:defRPr>
      </a:lvl1pPr>
    </p:titleStyle>
    <p:bodyStyle>
      <a:lvl1pPr marL="0" indent="0" algn="l" defTabSz="914446" rtl="0" eaLnBrk="1" latinLnBrk="0" hangingPunct="1">
        <a:lnSpc>
          <a:spcPct val="90000"/>
        </a:lnSpc>
        <a:spcBef>
          <a:spcPts val="1000"/>
        </a:spcBef>
        <a:buFontTx/>
        <a:buNone/>
        <a:defRPr sz="2800" kern="1200">
          <a:solidFill>
            <a:schemeClr val="bg2"/>
          </a:solidFill>
          <a:latin typeface="Corbel" panose="020B0503020204020204" pitchFamily="34" charset="0"/>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bg2"/>
          </a:solidFill>
          <a:latin typeface="Corbel" panose="020B0503020204020204" pitchFamily="34" charset="0"/>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bg2"/>
          </a:solidFill>
          <a:latin typeface="Corbel" panose="020B0503020204020204" pitchFamily="34" charset="0"/>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emergencies/diseases/novel-coronavirus-2019/advice-for-public/myth-buster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0.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2192000" cy="5214323"/>
            <a:chOff x="0" y="0"/>
            <a:chExt cx="4816593" cy="2059980"/>
          </a:xfrm>
        </p:grpSpPr>
        <p:sp>
          <p:nvSpPr>
            <p:cNvPr id="3" name="Freeform 3"/>
            <p:cNvSpPr/>
            <p:nvPr/>
          </p:nvSpPr>
          <p:spPr>
            <a:xfrm>
              <a:off x="0" y="0"/>
              <a:ext cx="4816592" cy="2059979"/>
            </a:xfrm>
            <a:custGeom>
              <a:avLst/>
              <a:gdLst/>
              <a:ahLst/>
              <a:cxnLst/>
              <a:rect l="l" t="t" r="r" b="b"/>
              <a:pathLst>
                <a:path w="4816592" h="2059979">
                  <a:moveTo>
                    <a:pt x="0" y="0"/>
                  </a:moveTo>
                  <a:lnTo>
                    <a:pt x="4816592" y="0"/>
                  </a:lnTo>
                  <a:lnTo>
                    <a:pt x="4816592" y="2059979"/>
                  </a:lnTo>
                  <a:lnTo>
                    <a:pt x="0" y="2059979"/>
                  </a:lnTo>
                  <a:close/>
                </a:path>
              </a:pathLst>
            </a:custGeom>
            <a:solidFill>
              <a:srgbClr val="3F95C3"/>
            </a:solidFill>
          </p:spPr>
          <p:txBody>
            <a:bodyPr/>
            <a:lstStyle/>
            <a:p>
              <a:endParaRPr lang="en-US"/>
            </a:p>
          </p:txBody>
        </p:sp>
        <p:sp>
          <p:nvSpPr>
            <p:cNvPr id="4" name="TextBox 4"/>
            <p:cNvSpPr txBox="1"/>
            <p:nvPr/>
          </p:nvSpPr>
          <p:spPr>
            <a:xfrm>
              <a:off x="0" y="-28575"/>
              <a:ext cx="812800" cy="841375"/>
            </a:xfrm>
            <a:prstGeom prst="rect">
              <a:avLst/>
            </a:prstGeom>
          </p:spPr>
          <p:txBody>
            <a:bodyPr lIns="33867" tIns="33867" rIns="33867" bIns="33867" rtlCol="0" anchor="ctr"/>
            <a:lstStyle/>
            <a:p>
              <a:pPr algn="ctr">
                <a:lnSpc>
                  <a:spcPts val="1307"/>
                </a:lnSpc>
              </a:pPr>
              <a:endParaRPr sz="800"/>
            </a:p>
          </p:txBody>
        </p:sp>
      </p:grpSp>
      <p:grpSp>
        <p:nvGrpSpPr>
          <p:cNvPr id="5" name="Group 5"/>
          <p:cNvGrpSpPr/>
          <p:nvPr/>
        </p:nvGrpSpPr>
        <p:grpSpPr>
          <a:xfrm>
            <a:off x="4935590" y="265294"/>
            <a:ext cx="2320820" cy="2030717"/>
            <a:chOff x="0" y="0"/>
            <a:chExt cx="812800" cy="711200"/>
          </a:xfrm>
        </p:grpSpPr>
        <p:sp>
          <p:nvSpPr>
            <p:cNvPr id="6" name="Freeform 6"/>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CA1237"/>
            </a:solidFill>
          </p:spPr>
          <p:txBody>
            <a:bodyPr/>
            <a:lstStyle/>
            <a:p>
              <a:endParaRPr lang="en-US"/>
            </a:p>
          </p:txBody>
        </p:sp>
        <p:sp>
          <p:nvSpPr>
            <p:cNvPr id="7" name="TextBox 7"/>
            <p:cNvSpPr txBox="1"/>
            <p:nvPr/>
          </p:nvSpPr>
          <p:spPr>
            <a:xfrm>
              <a:off x="76200" y="22225"/>
              <a:ext cx="660400" cy="561975"/>
            </a:xfrm>
            <a:prstGeom prst="rect">
              <a:avLst/>
            </a:prstGeom>
          </p:spPr>
          <p:txBody>
            <a:bodyPr lIns="33867" tIns="33867" rIns="33867" bIns="33867" rtlCol="0" anchor="ctr"/>
            <a:lstStyle/>
            <a:p>
              <a:pPr algn="ctr">
                <a:lnSpc>
                  <a:spcPts val="1307"/>
                </a:lnSpc>
              </a:pPr>
              <a:endParaRPr sz="800"/>
            </a:p>
          </p:txBody>
        </p:sp>
      </p:grpSp>
      <p:sp>
        <p:nvSpPr>
          <p:cNvPr id="8" name="Freeform 8"/>
          <p:cNvSpPr/>
          <p:nvPr/>
        </p:nvSpPr>
        <p:spPr>
          <a:xfrm>
            <a:off x="5559818" y="745120"/>
            <a:ext cx="1072365" cy="868926"/>
          </a:xfrm>
          <a:custGeom>
            <a:avLst/>
            <a:gdLst/>
            <a:ahLst/>
            <a:cxnLst/>
            <a:rect l="l" t="t" r="r" b="b"/>
            <a:pathLst>
              <a:path w="1608547" h="1303389">
                <a:moveTo>
                  <a:pt x="0" y="0"/>
                </a:moveTo>
                <a:lnTo>
                  <a:pt x="1608548" y="0"/>
                </a:lnTo>
                <a:lnTo>
                  <a:pt x="1608548" y="1303388"/>
                </a:lnTo>
                <a:lnTo>
                  <a:pt x="0" y="13033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2157220" y="2543662"/>
            <a:ext cx="7877560" cy="1470274"/>
          </a:xfrm>
          <a:prstGeom prst="rect">
            <a:avLst/>
          </a:prstGeom>
        </p:spPr>
        <p:txBody>
          <a:bodyPr lIns="0" tIns="0" rIns="0" bIns="0" rtlCol="0" anchor="t">
            <a:spAutoFit/>
          </a:bodyPr>
          <a:lstStyle/>
          <a:p>
            <a:pPr algn="ctr">
              <a:lnSpc>
                <a:spcPts val="3952"/>
              </a:lnSpc>
            </a:pPr>
            <a:r>
              <a:rPr lang="en-US" sz="3466" spc="34">
                <a:solidFill>
                  <a:srgbClr val="FFFFFF"/>
                </a:solidFill>
                <a:latin typeface="Calibri (MS) Bold"/>
              </a:rPr>
              <a:t>GETTING TO THE HEART AND MIND OF THE MATTER: </a:t>
            </a:r>
          </a:p>
          <a:p>
            <a:pPr algn="ctr">
              <a:lnSpc>
                <a:spcPts val="3420"/>
              </a:lnSpc>
            </a:pPr>
            <a:endParaRPr lang="en-US" sz="3466" spc="34">
              <a:solidFill>
                <a:srgbClr val="FFFFFF"/>
              </a:solidFill>
              <a:latin typeface="Calibri (MS) Bold"/>
            </a:endParaRPr>
          </a:p>
        </p:txBody>
      </p:sp>
      <p:grpSp>
        <p:nvGrpSpPr>
          <p:cNvPr id="10" name="Group 10"/>
          <p:cNvGrpSpPr/>
          <p:nvPr/>
        </p:nvGrpSpPr>
        <p:grpSpPr>
          <a:xfrm>
            <a:off x="0" y="0"/>
            <a:ext cx="889564" cy="5093832"/>
            <a:chOff x="0" y="0"/>
            <a:chExt cx="478183" cy="2738178"/>
          </a:xfrm>
        </p:grpSpPr>
        <p:sp>
          <p:nvSpPr>
            <p:cNvPr id="11" name="Freeform 11"/>
            <p:cNvSpPr/>
            <p:nvPr/>
          </p:nvSpPr>
          <p:spPr>
            <a:xfrm>
              <a:off x="0" y="0"/>
              <a:ext cx="478183" cy="2738178"/>
            </a:xfrm>
            <a:custGeom>
              <a:avLst/>
              <a:gdLst/>
              <a:ahLst/>
              <a:cxnLst/>
              <a:rect l="l" t="t" r="r" b="b"/>
              <a:pathLst>
                <a:path w="478183" h="2738178">
                  <a:moveTo>
                    <a:pt x="0" y="0"/>
                  </a:moveTo>
                  <a:lnTo>
                    <a:pt x="478183" y="0"/>
                  </a:lnTo>
                  <a:lnTo>
                    <a:pt x="478183" y="2738178"/>
                  </a:lnTo>
                  <a:lnTo>
                    <a:pt x="0" y="2738178"/>
                  </a:lnTo>
                  <a:close/>
                </a:path>
              </a:pathLst>
            </a:custGeom>
            <a:solidFill>
              <a:srgbClr val="363382"/>
            </a:solidFill>
          </p:spPr>
          <p:txBody>
            <a:bodyPr/>
            <a:lstStyle/>
            <a:p>
              <a:endParaRPr lang="en-US"/>
            </a:p>
          </p:txBody>
        </p:sp>
        <p:sp>
          <p:nvSpPr>
            <p:cNvPr id="12" name="TextBox 12"/>
            <p:cNvSpPr txBox="1"/>
            <p:nvPr/>
          </p:nvSpPr>
          <p:spPr>
            <a:xfrm>
              <a:off x="0" y="-28575"/>
              <a:ext cx="812800" cy="841375"/>
            </a:xfrm>
            <a:prstGeom prst="rect">
              <a:avLst/>
            </a:prstGeom>
          </p:spPr>
          <p:txBody>
            <a:bodyPr lIns="33867" tIns="33867" rIns="33867" bIns="33867" rtlCol="0" anchor="ctr"/>
            <a:lstStyle/>
            <a:p>
              <a:pPr algn="ctr">
                <a:lnSpc>
                  <a:spcPts val="1307"/>
                </a:lnSpc>
                <a:spcBef>
                  <a:spcPct val="0"/>
                </a:spcBef>
              </a:pPr>
              <a:endParaRPr sz="800"/>
            </a:p>
          </p:txBody>
        </p:sp>
      </p:grpSp>
      <p:grpSp>
        <p:nvGrpSpPr>
          <p:cNvPr id="13" name="Group 13"/>
          <p:cNvGrpSpPr/>
          <p:nvPr/>
        </p:nvGrpSpPr>
        <p:grpSpPr>
          <a:xfrm rot="16200000">
            <a:off x="5778752" y="-1198925"/>
            <a:ext cx="634496" cy="12192000"/>
            <a:chOff x="0" y="0"/>
            <a:chExt cx="341072" cy="6553782"/>
          </a:xfrm>
        </p:grpSpPr>
        <p:sp>
          <p:nvSpPr>
            <p:cNvPr id="14" name="Freeform 14"/>
            <p:cNvSpPr/>
            <p:nvPr/>
          </p:nvSpPr>
          <p:spPr>
            <a:xfrm>
              <a:off x="0" y="0"/>
              <a:ext cx="341072" cy="6553781"/>
            </a:xfrm>
            <a:custGeom>
              <a:avLst/>
              <a:gdLst/>
              <a:ahLst/>
              <a:cxnLst/>
              <a:rect l="l" t="t" r="r" b="b"/>
              <a:pathLst>
                <a:path w="341072" h="6553781">
                  <a:moveTo>
                    <a:pt x="0" y="0"/>
                  </a:moveTo>
                  <a:lnTo>
                    <a:pt x="341072" y="0"/>
                  </a:lnTo>
                  <a:lnTo>
                    <a:pt x="341072" y="6553781"/>
                  </a:lnTo>
                  <a:lnTo>
                    <a:pt x="0" y="6553781"/>
                  </a:lnTo>
                  <a:close/>
                </a:path>
              </a:pathLst>
            </a:custGeom>
            <a:solidFill>
              <a:srgbClr val="CA1237"/>
            </a:solidFill>
          </p:spPr>
          <p:txBody>
            <a:bodyPr/>
            <a:lstStyle/>
            <a:p>
              <a:endParaRPr lang="en-US"/>
            </a:p>
          </p:txBody>
        </p:sp>
        <p:sp>
          <p:nvSpPr>
            <p:cNvPr id="15" name="TextBox 15"/>
            <p:cNvSpPr txBox="1"/>
            <p:nvPr/>
          </p:nvSpPr>
          <p:spPr>
            <a:xfrm>
              <a:off x="0" y="-28575"/>
              <a:ext cx="812800" cy="841375"/>
            </a:xfrm>
            <a:prstGeom prst="rect">
              <a:avLst/>
            </a:prstGeom>
          </p:spPr>
          <p:txBody>
            <a:bodyPr lIns="33867" tIns="33867" rIns="33867" bIns="33867" rtlCol="0" anchor="ctr"/>
            <a:lstStyle/>
            <a:p>
              <a:pPr algn="ctr">
                <a:lnSpc>
                  <a:spcPts val="1307"/>
                </a:lnSpc>
                <a:spcBef>
                  <a:spcPct val="0"/>
                </a:spcBef>
              </a:pPr>
              <a:endParaRPr sz="800"/>
            </a:p>
          </p:txBody>
        </p:sp>
      </p:grpSp>
      <p:sp>
        <p:nvSpPr>
          <p:cNvPr id="16" name="Freeform 16"/>
          <p:cNvSpPr/>
          <p:nvPr/>
        </p:nvSpPr>
        <p:spPr>
          <a:xfrm>
            <a:off x="3190161" y="5214324"/>
            <a:ext cx="2829981" cy="1853007"/>
          </a:xfrm>
          <a:custGeom>
            <a:avLst/>
            <a:gdLst/>
            <a:ahLst/>
            <a:cxnLst/>
            <a:rect l="l" t="t" r="r" b="b"/>
            <a:pathLst>
              <a:path w="4244971" h="2779511">
                <a:moveTo>
                  <a:pt x="0" y="0"/>
                </a:moveTo>
                <a:lnTo>
                  <a:pt x="4244971" y="0"/>
                </a:lnTo>
                <a:lnTo>
                  <a:pt x="4244971" y="2779510"/>
                </a:lnTo>
                <a:lnTo>
                  <a:pt x="0" y="2779510"/>
                </a:lnTo>
                <a:lnTo>
                  <a:pt x="0" y="0"/>
                </a:lnTo>
                <a:close/>
              </a:path>
            </a:pathLst>
          </a:custGeom>
          <a:blipFill>
            <a:blip r:embed="rId5"/>
            <a:stretch>
              <a:fillRect t="-23508" b="-29215"/>
            </a:stretch>
          </a:blipFill>
        </p:spPr>
        <p:txBody>
          <a:bodyPr/>
          <a:lstStyle/>
          <a:p>
            <a:endParaRPr lang="en-US"/>
          </a:p>
        </p:txBody>
      </p:sp>
      <p:sp>
        <p:nvSpPr>
          <p:cNvPr id="17" name="Freeform 17"/>
          <p:cNvSpPr/>
          <p:nvPr/>
        </p:nvSpPr>
        <p:spPr>
          <a:xfrm>
            <a:off x="6524999" y="5278945"/>
            <a:ext cx="2123701" cy="1514907"/>
          </a:xfrm>
          <a:custGeom>
            <a:avLst/>
            <a:gdLst/>
            <a:ahLst/>
            <a:cxnLst/>
            <a:rect l="l" t="t" r="r" b="b"/>
            <a:pathLst>
              <a:path w="3185552" h="2272360">
                <a:moveTo>
                  <a:pt x="0" y="0"/>
                </a:moveTo>
                <a:lnTo>
                  <a:pt x="3185551" y="0"/>
                </a:lnTo>
                <a:lnTo>
                  <a:pt x="3185551" y="2272360"/>
                </a:lnTo>
                <a:lnTo>
                  <a:pt x="0" y="2272360"/>
                </a:lnTo>
                <a:lnTo>
                  <a:pt x="0" y="0"/>
                </a:lnTo>
                <a:close/>
              </a:path>
            </a:pathLst>
          </a:custGeom>
          <a:blipFill>
            <a:blip r:embed="rId6"/>
            <a:stretch>
              <a:fillRect/>
            </a:stretch>
          </a:blipFill>
        </p:spPr>
        <p:txBody>
          <a:bodyPr/>
          <a:lstStyle/>
          <a:p>
            <a:endParaRPr lang="en-US"/>
          </a:p>
        </p:txBody>
      </p:sp>
      <p:sp>
        <p:nvSpPr>
          <p:cNvPr id="18" name="TextBox 18"/>
          <p:cNvSpPr txBox="1"/>
          <p:nvPr/>
        </p:nvSpPr>
        <p:spPr>
          <a:xfrm>
            <a:off x="3827923" y="3716332"/>
            <a:ext cx="4536155" cy="563488"/>
          </a:xfrm>
          <a:prstGeom prst="rect">
            <a:avLst/>
          </a:prstGeom>
        </p:spPr>
        <p:txBody>
          <a:bodyPr lIns="0" tIns="0" rIns="0" bIns="0" rtlCol="0" anchor="t">
            <a:spAutoFit/>
          </a:bodyPr>
          <a:lstStyle/>
          <a:p>
            <a:pPr algn="ctr">
              <a:lnSpc>
                <a:spcPts val="1595"/>
              </a:lnSpc>
            </a:pPr>
            <a:r>
              <a:rPr lang="en-US" sz="1399" spc="43">
                <a:solidFill>
                  <a:srgbClr val="FFFFFF"/>
                </a:solidFill>
                <a:latin typeface="Calibri (MS)"/>
              </a:rPr>
              <a:t>A Toolkit to Build Confidence as a </a:t>
            </a:r>
          </a:p>
          <a:p>
            <a:pPr algn="ctr">
              <a:lnSpc>
                <a:spcPts val="1595"/>
              </a:lnSpc>
            </a:pPr>
            <a:r>
              <a:rPr lang="en-US" sz="1399" spc="43">
                <a:solidFill>
                  <a:srgbClr val="FFFFFF"/>
                </a:solidFill>
                <a:latin typeface="Calibri (MS)"/>
              </a:rPr>
              <a:t>Trusted Messenger of Health Information</a:t>
            </a:r>
          </a:p>
          <a:p>
            <a:pPr algn="ctr">
              <a:lnSpc>
                <a:spcPts val="1139"/>
              </a:lnSpc>
            </a:pPr>
            <a:endParaRPr lang="en-US" sz="1399" spc="43">
              <a:solidFill>
                <a:srgbClr val="FFFFFF"/>
              </a:solidFill>
              <a:latin typeface="Calibri (MS)"/>
            </a:endParaRPr>
          </a:p>
        </p:txBody>
      </p:sp>
    </p:spTree>
    <p:extLst>
      <p:ext uri="{BB962C8B-B14F-4D97-AF65-F5344CB8AC3E}">
        <p14:creationId xmlns:p14="http://schemas.microsoft.com/office/powerpoint/2010/main" val="416937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D9F3-833B-9F54-4B51-E2EDEA2D0529}"/>
              </a:ext>
            </a:extLst>
          </p:cNvPr>
          <p:cNvSpPr>
            <a:spLocks noGrp="1"/>
          </p:cNvSpPr>
          <p:nvPr>
            <p:ph type="title"/>
          </p:nvPr>
        </p:nvSpPr>
        <p:spPr>
          <a:xfrm>
            <a:off x="1252817" y="2620495"/>
            <a:ext cx="9686365" cy="1325563"/>
          </a:xfrm>
        </p:spPr>
        <p:txBody>
          <a:bodyPr>
            <a:noAutofit/>
          </a:bodyPr>
          <a:lstStyle/>
          <a:p>
            <a:pPr algn="ctr"/>
            <a:r>
              <a:rPr lang="en-US" sz="5400" b="1" dirty="0">
                <a:solidFill>
                  <a:srgbClr val="A60F2D"/>
                </a:solidFill>
                <a:latin typeface="Corbel" panose="020B0503020204020204" pitchFamily="34" charset="0"/>
              </a:rPr>
              <a:t>Science is a process.</a:t>
            </a:r>
          </a:p>
        </p:txBody>
      </p:sp>
    </p:spTree>
    <p:extLst>
      <p:ext uri="{BB962C8B-B14F-4D97-AF65-F5344CB8AC3E}">
        <p14:creationId xmlns:p14="http://schemas.microsoft.com/office/powerpoint/2010/main" val="2574651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D9F3-833B-9F54-4B51-E2EDEA2D0529}"/>
              </a:ext>
            </a:extLst>
          </p:cNvPr>
          <p:cNvSpPr>
            <a:spLocks noGrp="1"/>
          </p:cNvSpPr>
          <p:nvPr>
            <p:ph type="title"/>
          </p:nvPr>
        </p:nvSpPr>
        <p:spPr>
          <a:xfrm>
            <a:off x="1252817" y="2620495"/>
            <a:ext cx="9686365" cy="1325563"/>
          </a:xfrm>
        </p:spPr>
        <p:txBody>
          <a:bodyPr>
            <a:noAutofit/>
          </a:bodyPr>
          <a:lstStyle/>
          <a:p>
            <a:pPr algn="ctr"/>
            <a:r>
              <a:rPr lang="en-US" sz="5400" b="1" dirty="0">
                <a:solidFill>
                  <a:srgbClr val="A60F2D"/>
                </a:solidFill>
                <a:latin typeface="Corbel" panose="020B0503020204020204" pitchFamily="34" charset="0"/>
              </a:rPr>
              <a:t>How is science communicated?</a:t>
            </a:r>
            <a:br>
              <a:rPr lang="en-US" sz="5400" b="1" dirty="0">
                <a:solidFill>
                  <a:srgbClr val="A60F2D"/>
                </a:solidFill>
                <a:latin typeface="Corbel" panose="020B0503020204020204" pitchFamily="34" charset="0"/>
              </a:rPr>
            </a:br>
            <a:br>
              <a:rPr lang="en-US" sz="5400" b="1" dirty="0">
                <a:solidFill>
                  <a:srgbClr val="A60F2D"/>
                </a:solidFill>
                <a:latin typeface="Corbel" panose="020B0503020204020204" pitchFamily="34" charset="0"/>
              </a:rPr>
            </a:br>
            <a:r>
              <a:rPr lang="en-US" sz="5400" b="1" dirty="0">
                <a:solidFill>
                  <a:srgbClr val="A60F2D"/>
                </a:solidFill>
                <a:latin typeface="Corbel" panose="020B0503020204020204" pitchFamily="34" charset="0"/>
              </a:rPr>
              <a:t>How do we know when we can trust a scientific source?</a:t>
            </a:r>
          </a:p>
        </p:txBody>
      </p:sp>
    </p:spTree>
    <p:extLst>
      <p:ext uri="{BB962C8B-B14F-4D97-AF65-F5344CB8AC3E}">
        <p14:creationId xmlns:p14="http://schemas.microsoft.com/office/powerpoint/2010/main" val="107877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3">
            <a:alphaModFix amt="12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22979" y="-531869"/>
            <a:ext cx="2735319" cy="2088789"/>
          </a:xfrm>
          <a:prstGeom prst="rect">
            <a:avLst/>
          </a:prstGeom>
        </p:spPr>
      </p:pic>
      <p:sp>
        <p:nvSpPr>
          <p:cNvPr id="26" name="TextBox 26"/>
          <p:cNvSpPr txBox="1"/>
          <p:nvPr/>
        </p:nvSpPr>
        <p:spPr>
          <a:xfrm>
            <a:off x="1021080" y="1783080"/>
            <a:ext cx="9892987" cy="6657015"/>
          </a:xfrm>
          <a:prstGeom prst="rect">
            <a:avLst/>
          </a:prstGeom>
        </p:spPr>
        <p:txBody>
          <a:bodyPr wrap="square" lIns="0" tIns="0" rIns="0" bIns="0" rtlCol="0" anchor="t">
            <a:spAutoFit/>
          </a:bodyPr>
          <a:lstStyle/>
          <a:p>
            <a:pPr>
              <a:spcAft>
                <a:spcPts val="1200"/>
              </a:spcAft>
            </a:pPr>
            <a:r>
              <a:rPr lang="en-US" sz="2000" dirty="0">
                <a:solidFill>
                  <a:srgbClr val="000000"/>
                </a:solidFill>
                <a:ea typeface="Calibri" panose="020F0502020204030204" pitchFamily="34" charset="0"/>
              </a:rPr>
              <a:t>Science Media Literacy is about applying media literacy to science information. Thus, science media literacy principles can be summarized as follows:</a:t>
            </a:r>
            <a:endParaRPr lang="en-US" sz="2000" dirty="0">
              <a:ea typeface="Calibri" panose="020F0502020204030204" pitchFamily="34" charset="0"/>
            </a:endParaRPr>
          </a:p>
          <a:p>
            <a:pPr marL="342900" marR="0" lvl="0" indent="-342900">
              <a:spcBef>
                <a:spcPts val="0"/>
              </a:spcBef>
              <a:spcAft>
                <a:spcPts val="1200"/>
              </a:spcAft>
              <a:buFont typeface="Symbol" panose="05050102010706020507" pitchFamily="18" charset="2"/>
              <a:buChar char=""/>
            </a:pPr>
            <a:r>
              <a:rPr lang="en-US" sz="2000" dirty="0">
                <a:ea typeface="Calibri" panose="020F0502020204030204" pitchFamily="34" charset="0"/>
              </a:rPr>
              <a:t>All media messages that contain science information are “constructed” by people and using medium/context-specific techniques.   </a:t>
            </a:r>
          </a:p>
          <a:p>
            <a:pPr marL="342900" marR="0" lvl="0" indent="-342900">
              <a:spcBef>
                <a:spcPts val="0"/>
              </a:spcBef>
              <a:spcAft>
                <a:spcPts val="0"/>
              </a:spcAft>
              <a:buFont typeface="Symbol" panose="05050102010706020507" pitchFamily="18" charset="2"/>
              <a:buChar char=""/>
            </a:pPr>
            <a:r>
              <a:rPr lang="en-US" sz="2000" dirty="0">
                <a:ea typeface="Calibri" panose="020F0502020204030204" pitchFamily="34" charset="0"/>
              </a:rPr>
              <a:t>Media messages that contain science information are produced for particular purposes (have goals). </a:t>
            </a:r>
          </a:p>
          <a:p>
            <a:pPr marL="342900" marR="0" lvl="0" indent="-342900">
              <a:spcBef>
                <a:spcPts val="0"/>
              </a:spcBef>
              <a:spcAft>
                <a:spcPts val="0"/>
              </a:spcAft>
              <a:buFont typeface="Symbol" panose="05050102010706020507" pitchFamily="18" charset="2"/>
              <a:buChar char=""/>
            </a:pPr>
            <a:r>
              <a:rPr lang="en-US" sz="2000" dirty="0">
                <a:ea typeface="Calibri" panose="020F0502020204030204" pitchFamily="34" charset="0"/>
              </a:rPr>
              <a:t>All media messages that contain science information contain embedded values and points of view. </a:t>
            </a:r>
          </a:p>
          <a:p>
            <a:pPr marL="342900" marR="0" lvl="0" indent="-342900">
              <a:spcBef>
                <a:spcPts val="0"/>
              </a:spcBef>
              <a:spcAft>
                <a:spcPts val="0"/>
              </a:spcAft>
              <a:buFont typeface="Symbol" panose="05050102010706020507" pitchFamily="18" charset="2"/>
              <a:buChar char=""/>
            </a:pPr>
            <a:r>
              <a:rPr lang="en-US" sz="2000" dirty="0">
                <a:ea typeface="Calibri" panose="020F0502020204030204" pitchFamily="34" charset="0"/>
              </a:rPr>
              <a:t>People construct their own meanings from media messages that contain science information based on their skills and experiences. </a:t>
            </a:r>
          </a:p>
          <a:p>
            <a:pPr marL="342900" marR="0" lvl="0" indent="-342900">
              <a:spcBef>
                <a:spcPts val="0"/>
              </a:spcBef>
              <a:spcAft>
                <a:spcPts val="0"/>
              </a:spcAft>
              <a:buFont typeface="Symbol" panose="05050102010706020507" pitchFamily="18" charset="2"/>
              <a:buChar char=""/>
            </a:pPr>
            <a:r>
              <a:rPr lang="en-US" sz="2000" dirty="0">
                <a:ea typeface="Calibri" panose="020F0502020204030204" pitchFamily="34" charset="0"/>
              </a:rPr>
              <a:t>Media and media messages about science can influence beliefs, attitudes, values, behaviors, and society.</a:t>
            </a:r>
          </a:p>
          <a:p>
            <a:pPr>
              <a:lnSpc>
                <a:spcPct val="150000"/>
              </a:lnSpc>
            </a:pPr>
            <a:r>
              <a:rPr lang="en-US" sz="4000" b="1" dirty="0">
                <a:solidFill>
                  <a:srgbClr val="000000"/>
                </a:solidFill>
                <a:latin typeface="Arial" panose="020B0604020202020204" pitchFamily="34" charset="0"/>
                <a:cs typeface="Arial" panose="020B0604020202020204" pitchFamily="34" charset="0"/>
              </a:rPr>
              <a:t>	</a:t>
            </a:r>
          </a:p>
          <a:p>
            <a:pPr>
              <a:lnSpc>
                <a:spcPct val="150000"/>
              </a:lnSpc>
            </a:pPr>
            <a:endParaRPr lang="en-US" sz="4000" b="1" dirty="0">
              <a:solidFill>
                <a:srgbClr val="000000"/>
              </a:solidFill>
              <a:latin typeface="Arial" panose="020B0604020202020204" pitchFamily="34" charset="0"/>
              <a:cs typeface="Arial" panose="020B0604020202020204" pitchFamily="34" charset="0"/>
            </a:endParaRPr>
          </a:p>
          <a:p>
            <a:pPr>
              <a:lnSpc>
                <a:spcPct val="150000"/>
              </a:lnSpc>
            </a:pPr>
            <a:endParaRPr lang="en-US" sz="4000" dirty="0">
              <a:solidFill>
                <a:srgbClr val="000000"/>
              </a:solidFill>
              <a:latin typeface="Arial" panose="020B0604020202020204" pitchFamily="34" charset="0"/>
              <a:cs typeface="Arial" panose="020B0604020202020204" pitchFamily="34" charset="0"/>
            </a:endParaRPr>
          </a:p>
        </p:txBody>
      </p:sp>
      <p:sp>
        <p:nvSpPr>
          <p:cNvPr id="4" name="TextBox 6">
            <a:extLst>
              <a:ext uri="{FF2B5EF4-FFF2-40B4-BE49-F238E27FC236}">
                <a16:creationId xmlns:a16="http://schemas.microsoft.com/office/drawing/2014/main" id="{11059258-CD29-6FA3-AC5C-DEDFA666D68C}"/>
              </a:ext>
            </a:extLst>
          </p:cNvPr>
          <p:cNvSpPr txBox="1">
            <a:spLocks noGrp="1"/>
          </p:cNvSpPr>
          <p:nvPr>
            <p:ph type="title" idx="4294967295"/>
          </p:nvPr>
        </p:nvSpPr>
        <p:spPr>
          <a:xfrm>
            <a:off x="842400" y="512525"/>
            <a:ext cx="10250346"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609524" rtl="0" eaLnBrk="1" fontAlgn="auto" latinLnBrk="0" hangingPunct="1">
              <a:lnSpc>
                <a:spcPts val="484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60F2D"/>
                </a:solidFill>
                <a:effectLst/>
                <a:uLnTx/>
                <a:uFillTx/>
                <a:latin typeface="Corbel" panose="020B0503020204020204" pitchFamily="34" charset="0"/>
                <a:ea typeface="+mn-ea"/>
                <a:cs typeface="+mn-cs"/>
              </a:rPr>
              <a:t>Science Media Literacy</a:t>
            </a:r>
          </a:p>
        </p:txBody>
      </p:sp>
      <p:sp>
        <p:nvSpPr>
          <p:cNvPr id="5" name="TextBox 4">
            <a:extLst>
              <a:ext uri="{FF2B5EF4-FFF2-40B4-BE49-F238E27FC236}">
                <a16:creationId xmlns:a16="http://schemas.microsoft.com/office/drawing/2014/main" id="{1D5CA71B-567E-6AF9-583F-1333C9AE060B}"/>
              </a:ext>
            </a:extLst>
          </p:cNvPr>
          <p:cNvSpPr txBox="1"/>
          <p:nvPr/>
        </p:nvSpPr>
        <p:spPr>
          <a:xfrm>
            <a:off x="8811653" y="6248400"/>
            <a:ext cx="3046645" cy="176330"/>
          </a:xfrm>
          <a:prstGeom prst="rect">
            <a:avLst/>
          </a:prstGeom>
        </p:spPr>
        <p:txBody>
          <a:bodyPr wrap="square" lIns="0" tIns="0" rIns="0" bIns="0" rtlCol="0" anchor="t">
            <a:spAutoFit/>
          </a:bodyPr>
          <a:lstStyle/>
          <a:p>
            <a:pPr algn="r">
              <a:lnSpc>
                <a:spcPts val="1213"/>
              </a:lnSpc>
            </a:pPr>
            <a:r>
              <a:rPr lang="en-US" dirty="0">
                <a:solidFill>
                  <a:srgbClr val="A60F2D"/>
                </a:solidFill>
              </a:rPr>
              <a:t>Page 60 of the Toolkit </a:t>
            </a:r>
          </a:p>
        </p:txBody>
      </p:sp>
    </p:spTree>
    <p:extLst>
      <p:ext uri="{BB962C8B-B14F-4D97-AF65-F5344CB8AC3E}">
        <p14:creationId xmlns:p14="http://schemas.microsoft.com/office/powerpoint/2010/main" val="85765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3600" dirty="0">
                <a:solidFill>
                  <a:srgbClr val="A60F2D"/>
                </a:solidFill>
                <a:latin typeface="Calibri" panose="020F0502020204030204" pitchFamily="34" charset="0"/>
                <a:cs typeface="Calibri" panose="020F0502020204030204" pitchFamily="34" charset="0"/>
              </a:rPr>
            </a:br>
            <a:r>
              <a:rPr lang="en-US" sz="3600" dirty="0">
                <a:solidFill>
                  <a:srgbClr val="A60F2D"/>
                </a:solidFill>
                <a:latin typeface="Calibri" panose="020F0502020204030204" pitchFamily="34" charset="0"/>
                <a:cs typeface="Calibri" panose="020F0502020204030204" pitchFamily="34" charset="0"/>
              </a:rPr>
              <a:t>Media literacy can help us manage an uncertain and sometimes toxic information environment </a:t>
            </a:r>
          </a:p>
        </p:txBody>
      </p:sp>
      <p:sp>
        <p:nvSpPr>
          <p:cNvPr id="4" name="Content Placeholder 3">
            <a:extLst>
              <a:ext uri="{FF2B5EF4-FFF2-40B4-BE49-F238E27FC236}">
                <a16:creationId xmlns:a16="http://schemas.microsoft.com/office/drawing/2014/main" id="{F7A7238B-99D9-40B1-9BD5-47E760959C7A}"/>
              </a:ext>
            </a:extLst>
          </p:cNvPr>
          <p:cNvSpPr>
            <a:spLocks noGrp="1"/>
          </p:cNvSpPr>
          <p:nvPr>
            <p:ph idx="1"/>
          </p:nvPr>
        </p:nvSpPr>
        <p:spPr>
          <a:xfrm>
            <a:off x="838200" y="1867188"/>
            <a:ext cx="10515600" cy="4309775"/>
          </a:xfrm>
        </p:spPr>
        <p:txBody>
          <a:bodyPr/>
          <a:lstStyle/>
          <a:p>
            <a:r>
              <a:rPr lang="en-US" dirty="0"/>
              <a:t>Media literacy is the ability to access, analyze, evaluate, create, and act using media in a variety of forms.</a:t>
            </a:r>
          </a:p>
          <a:p>
            <a:r>
              <a:rPr lang="en-US" dirty="0"/>
              <a:t>News, social media, marketing, books, films, TikTok…</a:t>
            </a:r>
          </a:p>
          <a:p>
            <a:pPr lvl="1"/>
            <a:r>
              <a:rPr lang="en-US" dirty="0"/>
              <a:t>It’s about asking questions, including about science!</a:t>
            </a:r>
          </a:p>
          <a:p>
            <a:endParaRPr lang="en-US" dirty="0"/>
          </a:p>
        </p:txBody>
      </p:sp>
      <p:grpSp>
        <p:nvGrpSpPr>
          <p:cNvPr id="18" name="Group 17">
            <a:extLst>
              <a:ext uri="{FF2B5EF4-FFF2-40B4-BE49-F238E27FC236}">
                <a16:creationId xmlns:a16="http://schemas.microsoft.com/office/drawing/2014/main" id="{85D780F6-FF7B-FDDB-EEE3-D648724C43B5}"/>
              </a:ext>
            </a:extLst>
          </p:cNvPr>
          <p:cNvGrpSpPr/>
          <p:nvPr/>
        </p:nvGrpSpPr>
        <p:grpSpPr>
          <a:xfrm>
            <a:off x="2025409" y="4549511"/>
            <a:ext cx="8542963" cy="1870846"/>
            <a:chOff x="2414847" y="4495027"/>
            <a:chExt cx="8542963" cy="1870846"/>
          </a:xfrm>
        </p:grpSpPr>
        <p:sp>
          <p:nvSpPr>
            <p:cNvPr id="11" name="TextBox 10">
              <a:extLst>
                <a:ext uri="{FF2B5EF4-FFF2-40B4-BE49-F238E27FC236}">
                  <a16:creationId xmlns:a16="http://schemas.microsoft.com/office/drawing/2014/main" id="{B6372B03-EA4E-466F-BB25-C39C939BBCA5}"/>
                </a:ext>
              </a:extLst>
            </p:cNvPr>
            <p:cNvSpPr txBox="1"/>
            <p:nvPr/>
          </p:nvSpPr>
          <p:spPr>
            <a:xfrm>
              <a:off x="4088803" y="5411766"/>
              <a:ext cx="1028700" cy="954107"/>
            </a:xfrm>
            <a:prstGeom prst="rect">
              <a:avLst/>
            </a:prstGeom>
            <a:noFill/>
          </p:spPr>
          <p:txBody>
            <a:bodyPr wrap="square" rtlCol="0">
              <a:spAutoFit/>
            </a:bodyPr>
            <a:lstStyle/>
            <a:p>
              <a:r>
                <a:rPr lang="en-US" sz="2800" b="1" dirty="0">
                  <a:solidFill>
                    <a:schemeClr val="accent1"/>
                  </a:solidFill>
                  <a:latin typeface="Calibri" panose="020F0502020204030204" pitchFamily="34" charset="0"/>
                  <a:cs typeface="Calibri" panose="020F0502020204030204" pitchFamily="34" charset="0"/>
                </a:rPr>
                <a:t>What else?</a:t>
              </a:r>
            </a:p>
          </p:txBody>
        </p:sp>
        <p:grpSp>
          <p:nvGrpSpPr>
            <p:cNvPr id="5" name="Group 4">
              <a:extLst>
                <a:ext uri="{FF2B5EF4-FFF2-40B4-BE49-F238E27FC236}">
                  <a16:creationId xmlns:a16="http://schemas.microsoft.com/office/drawing/2014/main" id="{7A386492-16DB-2B0F-0D6E-E5380AB31C4A}"/>
                </a:ext>
              </a:extLst>
            </p:cNvPr>
            <p:cNvGrpSpPr/>
            <p:nvPr/>
          </p:nvGrpSpPr>
          <p:grpSpPr>
            <a:xfrm>
              <a:off x="2414847" y="4495027"/>
              <a:ext cx="8542963" cy="1685120"/>
              <a:chOff x="2414847" y="4495027"/>
              <a:chExt cx="8542963" cy="1685120"/>
            </a:xfrm>
          </p:grpSpPr>
          <p:sp>
            <p:nvSpPr>
              <p:cNvPr id="3" name="TextBox 2">
                <a:extLst>
                  <a:ext uri="{FF2B5EF4-FFF2-40B4-BE49-F238E27FC236}">
                    <a16:creationId xmlns:a16="http://schemas.microsoft.com/office/drawing/2014/main" id="{ED7B1E3B-EC4D-44FE-AFFD-AB2F53C558E8}"/>
                  </a:ext>
                </a:extLst>
              </p:cNvPr>
              <p:cNvSpPr txBox="1"/>
              <p:nvPr/>
            </p:nvSpPr>
            <p:spPr>
              <a:xfrm>
                <a:off x="2414847" y="4902431"/>
                <a:ext cx="1028700" cy="523220"/>
              </a:xfrm>
              <a:prstGeom prst="rect">
                <a:avLst/>
              </a:prstGeom>
              <a:noFill/>
            </p:spPr>
            <p:txBody>
              <a:bodyPr wrap="square" rtlCol="0">
                <a:spAutoFit/>
              </a:bodyPr>
              <a:lstStyle/>
              <a:p>
                <a:r>
                  <a:rPr lang="en-US" sz="2800" b="1" dirty="0">
                    <a:solidFill>
                      <a:schemeClr val="accent1"/>
                    </a:solidFill>
                    <a:latin typeface="Calibri" panose="020F0502020204030204" pitchFamily="34" charset="0"/>
                    <a:cs typeface="Calibri" panose="020F0502020204030204" pitchFamily="34" charset="0"/>
                  </a:rPr>
                  <a:t>Why?</a:t>
                </a:r>
              </a:p>
            </p:txBody>
          </p:sp>
          <p:sp>
            <p:nvSpPr>
              <p:cNvPr id="7" name="Arrow: Left 6">
                <a:extLst>
                  <a:ext uri="{FF2B5EF4-FFF2-40B4-BE49-F238E27FC236}">
                    <a16:creationId xmlns:a16="http://schemas.microsoft.com/office/drawing/2014/main" id="{993BEA9F-2006-4923-897A-A8581253E2FC}"/>
                  </a:ext>
                </a:extLst>
              </p:cNvPr>
              <p:cNvSpPr/>
              <p:nvPr/>
            </p:nvSpPr>
            <p:spPr>
              <a:xfrm rot="2244076">
                <a:off x="3224606" y="4922836"/>
                <a:ext cx="769620" cy="4546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0E42F9F-A534-43E3-B54C-EB9CE35F2F34}"/>
                  </a:ext>
                </a:extLst>
              </p:cNvPr>
              <p:cNvPicPr>
                <a:picLocks noChangeAspect="1"/>
              </p:cNvPicPr>
              <p:nvPr/>
            </p:nvPicPr>
            <p:blipFill>
              <a:blip r:embed="rId3"/>
              <a:stretch>
                <a:fillRect/>
              </a:stretch>
            </p:blipFill>
            <p:spPr>
              <a:xfrm rot="9951782">
                <a:off x="10165261" y="5321263"/>
                <a:ext cx="792549" cy="481626"/>
              </a:xfrm>
              <a:prstGeom prst="rect">
                <a:avLst/>
              </a:prstGeom>
            </p:spPr>
          </p:pic>
          <p:pic>
            <p:nvPicPr>
              <p:cNvPr id="8" name="Picture 7">
                <a:extLst>
                  <a:ext uri="{FF2B5EF4-FFF2-40B4-BE49-F238E27FC236}">
                    <a16:creationId xmlns:a16="http://schemas.microsoft.com/office/drawing/2014/main" id="{0C21E824-14FD-44CF-89FD-326F78D96A6D}"/>
                  </a:ext>
                </a:extLst>
              </p:cNvPr>
              <p:cNvPicPr>
                <a:picLocks noChangeAspect="1"/>
              </p:cNvPicPr>
              <p:nvPr/>
            </p:nvPicPr>
            <p:blipFill>
              <a:blip r:embed="rId3"/>
              <a:stretch>
                <a:fillRect/>
              </a:stretch>
            </p:blipFill>
            <p:spPr>
              <a:xfrm rot="9646320">
                <a:off x="9071423" y="4495027"/>
                <a:ext cx="792549" cy="481626"/>
              </a:xfrm>
              <a:prstGeom prst="rect">
                <a:avLst/>
              </a:prstGeom>
            </p:spPr>
          </p:pic>
          <p:pic>
            <p:nvPicPr>
              <p:cNvPr id="9" name="Picture 8">
                <a:extLst>
                  <a:ext uri="{FF2B5EF4-FFF2-40B4-BE49-F238E27FC236}">
                    <a16:creationId xmlns:a16="http://schemas.microsoft.com/office/drawing/2014/main" id="{5AF2FB69-200D-43F3-99D5-80E26FE944F8}"/>
                  </a:ext>
                </a:extLst>
              </p:cNvPr>
              <p:cNvPicPr>
                <a:picLocks noChangeAspect="1"/>
              </p:cNvPicPr>
              <p:nvPr/>
            </p:nvPicPr>
            <p:blipFill>
              <a:blip r:embed="rId3"/>
              <a:stretch>
                <a:fillRect/>
              </a:stretch>
            </p:blipFill>
            <p:spPr>
              <a:xfrm rot="9500668">
                <a:off x="7658311" y="5495189"/>
                <a:ext cx="792549" cy="481626"/>
              </a:xfrm>
              <a:prstGeom prst="rect">
                <a:avLst/>
              </a:prstGeom>
            </p:spPr>
          </p:pic>
          <p:pic>
            <p:nvPicPr>
              <p:cNvPr id="10" name="Picture 9">
                <a:extLst>
                  <a:ext uri="{FF2B5EF4-FFF2-40B4-BE49-F238E27FC236}">
                    <a16:creationId xmlns:a16="http://schemas.microsoft.com/office/drawing/2014/main" id="{A643AF6F-07F1-4772-B3CC-1FEC9054A5DF}"/>
                  </a:ext>
                </a:extLst>
              </p:cNvPr>
              <p:cNvPicPr>
                <a:picLocks noChangeAspect="1"/>
              </p:cNvPicPr>
              <p:nvPr/>
            </p:nvPicPr>
            <p:blipFill>
              <a:blip r:embed="rId3"/>
              <a:stretch>
                <a:fillRect/>
              </a:stretch>
            </p:blipFill>
            <p:spPr>
              <a:xfrm rot="20049992">
                <a:off x="5081008" y="5648006"/>
                <a:ext cx="792549" cy="481626"/>
              </a:xfrm>
              <a:prstGeom prst="rect">
                <a:avLst/>
              </a:prstGeom>
            </p:spPr>
          </p:pic>
          <p:sp>
            <p:nvSpPr>
              <p:cNvPr id="12" name="TextBox 11">
                <a:extLst>
                  <a:ext uri="{FF2B5EF4-FFF2-40B4-BE49-F238E27FC236}">
                    <a16:creationId xmlns:a16="http://schemas.microsoft.com/office/drawing/2014/main" id="{B07E41AE-0457-4C6C-A58B-980C3A84842B}"/>
                  </a:ext>
                </a:extLst>
              </p:cNvPr>
              <p:cNvSpPr txBox="1"/>
              <p:nvPr/>
            </p:nvSpPr>
            <p:spPr>
              <a:xfrm>
                <a:off x="4780432" y="4888546"/>
                <a:ext cx="1417168" cy="523220"/>
              </a:xfrm>
              <a:prstGeom prst="rect">
                <a:avLst/>
              </a:prstGeom>
              <a:noFill/>
            </p:spPr>
            <p:txBody>
              <a:bodyPr wrap="square" rtlCol="0">
                <a:spAutoFit/>
              </a:bodyPr>
              <a:lstStyle/>
              <a:p>
                <a:r>
                  <a:rPr lang="en-US" sz="2800" b="1" dirty="0">
                    <a:solidFill>
                      <a:schemeClr val="accent1"/>
                    </a:solidFill>
                    <a:latin typeface="Calibri" panose="020F0502020204030204" pitchFamily="34" charset="0"/>
                    <a:cs typeface="Calibri" panose="020F0502020204030204" pitchFamily="34" charset="0"/>
                  </a:rPr>
                  <a:t>When?</a:t>
                </a:r>
              </a:p>
            </p:txBody>
          </p:sp>
          <p:sp>
            <p:nvSpPr>
              <p:cNvPr id="13" name="TextBox 12">
                <a:extLst>
                  <a:ext uri="{FF2B5EF4-FFF2-40B4-BE49-F238E27FC236}">
                    <a16:creationId xmlns:a16="http://schemas.microsoft.com/office/drawing/2014/main" id="{2BEAF551-A198-4321-B744-A57997DFFE5C}"/>
                  </a:ext>
                </a:extLst>
              </p:cNvPr>
              <p:cNvSpPr txBox="1"/>
              <p:nvPr/>
            </p:nvSpPr>
            <p:spPr>
              <a:xfrm>
                <a:off x="6589275" y="5423308"/>
                <a:ext cx="1028700" cy="523220"/>
              </a:xfrm>
              <a:prstGeom prst="rect">
                <a:avLst/>
              </a:prstGeom>
              <a:noFill/>
            </p:spPr>
            <p:txBody>
              <a:bodyPr wrap="square" rtlCol="0">
                <a:spAutoFit/>
              </a:bodyPr>
              <a:lstStyle/>
              <a:p>
                <a:r>
                  <a:rPr lang="en-US" sz="2800" b="1" dirty="0">
                    <a:solidFill>
                      <a:schemeClr val="accent1"/>
                    </a:solidFill>
                    <a:latin typeface="Calibri" panose="020F0502020204030204" pitchFamily="34" charset="0"/>
                    <a:cs typeface="Calibri" panose="020F0502020204030204" pitchFamily="34" charset="0"/>
                  </a:rPr>
                  <a:t>How?</a:t>
                </a:r>
              </a:p>
            </p:txBody>
          </p:sp>
          <p:sp>
            <p:nvSpPr>
              <p:cNvPr id="14" name="TextBox 13">
                <a:extLst>
                  <a:ext uri="{FF2B5EF4-FFF2-40B4-BE49-F238E27FC236}">
                    <a16:creationId xmlns:a16="http://schemas.microsoft.com/office/drawing/2014/main" id="{A11E7C96-E56C-4C31-8275-2A3D218A669A}"/>
                  </a:ext>
                </a:extLst>
              </p:cNvPr>
              <p:cNvSpPr txBox="1"/>
              <p:nvPr/>
            </p:nvSpPr>
            <p:spPr>
              <a:xfrm>
                <a:off x="7542306" y="4531360"/>
                <a:ext cx="1358684" cy="523220"/>
              </a:xfrm>
              <a:prstGeom prst="rect">
                <a:avLst/>
              </a:prstGeom>
              <a:noFill/>
            </p:spPr>
            <p:txBody>
              <a:bodyPr wrap="square" rtlCol="0">
                <a:spAutoFit/>
              </a:bodyPr>
              <a:lstStyle/>
              <a:p>
                <a:r>
                  <a:rPr lang="en-US" sz="2800" b="1" dirty="0">
                    <a:solidFill>
                      <a:schemeClr val="accent1"/>
                    </a:solidFill>
                    <a:latin typeface="Calibri" panose="020F0502020204030204" pitchFamily="34" charset="0"/>
                    <a:cs typeface="Calibri" panose="020F0502020204030204" pitchFamily="34" charset="0"/>
                  </a:rPr>
                  <a:t>Where?</a:t>
                </a:r>
              </a:p>
            </p:txBody>
          </p:sp>
          <p:sp>
            <p:nvSpPr>
              <p:cNvPr id="15" name="TextBox 14">
                <a:extLst>
                  <a:ext uri="{FF2B5EF4-FFF2-40B4-BE49-F238E27FC236}">
                    <a16:creationId xmlns:a16="http://schemas.microsoft.com/office/drawing/2014/main" id="{F3833960-BD6F-4FD0-8256-8C8A7665120A}"/>
                  </a:ext>
                </a:extLst>
              </p:cNvPr>
              <p:cNvSpPr txBox="1"/>
              <p:nvPr/>
            </p:nvSpPr>
            <p:spPr>
              <a:xfrm>
                <a:off x="9089747" y="5226040"/>
                <a:ext cx="1028700" cy="954107"/>
              </a:xfrm>
              <a:prstGeom prst="rect">
                <a:avLst/>
              </a:prstGeom>
              <a:noFill/>
            </p:spPr>
            <p:txBody>
              <a:bodyPr wrap="square" rtlCol="0">
                <a:spAutoFit/>
              </a:bodyPr>
              <a:lstStyle/>
              <a:p>
                <a:r>
                  <a:rPr lang="en-US" sz="2800" b="1" dirty="0">
                    <a:solidFill>
                      <a:schemeClr val="accent1"/>
                    </a:solidFill>
                    <a:latin typeface="Calibri" panose="020F0502020204030204" pitchFamily="34" charset="0"/>
                    <a:cs typeface="Calibri" panose="020F0502020204030204" pitchFamily="34" charset="0"/>
                  </a:rPr>
                  <a:t>Who said?</a:t>
                </a:r>
              </a:p>
            </p:txBody>
          </p:sp>
          <p:pic>
            <p:nvPicPr>
              <p:cNvPr id="16" name="Picture 15">
                <a:extLst>
                  <a:ext uri="{FF2B5EF4-FFF2-40B4-BE49-F238E27FC236}">
                    <a16:creationId xmlns:a16="http://schemas.microsoft.com/office/drawing/2014/main" id="{26718CFC-551D-4EE2-956F-A88A8696DAC6}"/>
                  </a:ext>
                </a:extLst>
              </p:cNvPr>
              <p:cNvPicPr>
                <a:picLocks noChangeAspect="1"/>
              </p:cNvPicPr>
              <p:nvPr/>
            </p:nvPicPr>
            <p:blipFill>
              <a:blip r:embed="rId3"/>
              <a:stretch>
                <a:fillRect/>
              </a:stretch>
            </p:blipFill>
            <p:spPr>
              <a:xfrm rot="1522029">
                <a:off x="6005878" y="4792970"/>
                <a:ext cx="792549" cy="481626"/>
              </a:xfrm>
              <a:prstGeom prst="rect">
                <a:avLst/>
              </a:prstGeom>
            </p:spPr>
          </p:pic>
        </p:grpSp>
      </p:grpSp>
      <p:sp>
        <p:nvSpPr>
          <p:cNvPr id="17" name="TextBox 16">
            <a:extLst>
              <a:ext uri="{FF2B5EF4-FFF2-40B4-BE49-F238E27FC236}">
                <a16:creationId xmlns:a16="http://schemas.microsoft.com/office/drawing/2014/main" id="{DC9005CB-4117-4B75-8ECC-900BCFBFDAF5}"/>
              </a:ext>
            </a:extLst>
          </p:cNvPr>
          <p:cNvSpPr txBox="1"/>
          <p:nvPr/>
        </p:nvSpPr>
        <p:spPr>
          <a:xfrm>
            <a:off x="2399622" y="174395"/>
            <a:ext cx="7059930" cy="523220"/>
          </a:xfrm>
          <a:prstGeom prst="rect">
            <a:avLst/>
          </a:prstGeom>
          <a:noFill/>
        </p:spPr>
        <p:txBody>
          <a:bodyPr wrap="square" rtlCol="0">
            <a:spAutoFit/>
          </a:bodyPr>
          <a:lstStyle/>
          <a:p>
            <a:r>
              <a:rPr lang="en-US" sz="2800" i="1" dirty="0">
                <a:solidFill>
                  <a:srgbClr val="A60F2D"/>
                </a:solidFill>
              </a:rPr>
              <a:t>So we need healthy skepticism…</a:t>
            </a:r>
          </a:p>
        </p:txBody>
      </p:sp>
    </p:spTree>
    <p:extLst>
      <p:ext uri="{BB962C8B-B14F-4D97-AF65-F5344CB8AC3E}">
        <p14:creationId xmlns:p14="http://schemas.microsoft.com/office/powerpoint/2010/main" val="2273282932"/>
      </p:ext>
    </p:extLst>
  </p:cSld>
  <p:clrMapOvr>
    <a:masterClrMapping/>
  </p:clrMapOvr>
  <mc:AlternateContent xmlns:mc="http://schemas.openxmlformats.org/markup-compatibility/2006" xmlns:p14="http://schemas.microsoft.com/office/powerpoint/2010/main">
    <mc:Choice Requires="p14">
      <p:transition spd="slow" p14:dur="2000" advTm="30738"/>
    </mc:Choice>
    <mc:Fallback xmlns="">
      <p:transition spd="slow" advTm="3073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601" y="2625700"/>
            <a:ext cx="3662296" cy="1089529"/>
          </a:xfrm>
        </p:spPr>
        <p:txBody>
          <a:bodyPr>
            <a:normAutofit fontScale="90000"/>
          </a:bodyPr>
          <a:lstStyle/>
          <a:p>
            <a:r>
              <a:rPr lang="en-US" sz="3600" dirty="0">
                <a:solidFill>
                  <a:srgbClr val="A60F2D"/>
                </a:solidFill>
                <a:latin typeface="Calibri" panose="020F0502020204030204" pitchFamily="34" charset="0"/>
                <a:cs typeface="Calibri" panose="020F0502020204030204" pitchFamily="34" charset="0"/>
              </a:rPr>
              <a:t> The Science Media Literacy Infographic</a:t>
            </a:r>
          </a:p>
        </p:txBody>
      </p:sp>
      <p:sp>
        <p:nvSpPr>
          <p:cNvPr id="7" name="TextBox 6">
            <a:extLst>
              <a:ext uri="{FF2B5EF4-FFF2-40B4-BE49-F238E27FC236}">
                <a16:creationId xmlns:a16="http://schemas.microsoft.com/office/drawing/2014/main" id="{3E0FB3BC-0C6C-4B46-9B35-125A9570E6A4}"/>
              </a:ext>
            </a:extLst>
          </p:cNvPr>
          <p:cNvSpPr txBox="1"/>
          <p:nvPr/>
        </p:nvSpPr>
        <p:spPr>
          <a:xfrm>
            <a:off x="4338918" y="6231026"/>
            <a:ext cx="7416480" cy="276999"/>
          </a:xfrm>
          <a:prstGeom prst="rect">
            <a:avLst/>
          </a:prstGeom>
          <a:noFill/>
        </p:spPr>
        <p:txBody>
          <a:bodyPr wrap="square">
            <a:spAutoFit/>
          </a:bodyPr>
          <a:lstStyle/>
          <a:p>
            <a:r>
              <a:rPr lang="en-US" sz="1200" dirty="0">
                <a:solidFill>
                  <a:schemeClr val="bg2"/>
                </a:solidFill>
                <a:hlinkClick r:id="rId3">
                  <a:extLst>
                    <a:ext uri="{A12FA001-AC4F-418D-AE19-62706E023703}">
                      <ahyp:hlinkClr xmlns:ahyp="http://schemas.microsoft.com/office/drawing/2018/hyperlinkcolor" val="tx"/>
                    </a:ext>
                  </a:extLst>
                </a:hlinkClick>
              </a:rPr>
              <a:t>https://www.who.int/emergencies/diseases/novel-coronavirus-2019/advice-for-public/myth-busters</a:t>
            </a:r>
            <a:r>
              <a:rPr lang="en-US" sz="1200" dirty="0">
                <a:solidFill>
                  <a:schemeClr val="bg2"/>
                </a:solidFill>
              </a:rPr>
              <a:t> </a:t>
            </a:r>
          </a:p>
        </p:txBody>
      </p:sp>
      <p:pic>
        <p:nvPicPr>
          <p:cNvPr id="3" name="Picture 2">
            <a:extLst>
              <a:ext uri="{FF2B5EF4-FFF2-40B4-BE49-F238E27FC236}">
                <a16:creationId xmlns:a16="http://schemas.microsoft.com/office/drawing/2014/main" id="{272AE4E5-B6D7-54B6-DCC6-2D00BC6258FD}"/>
              </a:ext>
            </a:extLst>
          </p:cNvPr>
          <p:cNvPicPr>
            <a:picLocks noChangeAspect="1"/>
          </p:cNvPicPr>
          <p:nvPr/>
        </p:nvPicPr>
        <p:blipFill>
          <a:blip r:embed="rId4"/>
          <a:stretch>
            <a:fillRect/>
          </a:stretch>
        </p:blipFill>
        <p:spPr>
          <a:xfrm>
            <a:off x="4474131" y="50450"/>
            <a:ext cx="5473981" cy="6807550"/>
          </a:xfrm>
          <a:prstGeom prst="rect">
            <a:avLst/>
          </a:prstGeom>
        </p:spPr>
      </p:pic>
    </p:spTree>
    <p:extLst>
      <p:ext uri="{BB962C8B-B14F-4D97-AF65-F5344CB8AC3E}">
        <p14:creationId xmlns:p14="http://schemas.microsoft.com/office/powerpoint/2010/main" val="224708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639D9D-FC4C-E940-8B08-FA7259CCD86E}"/>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Shape&#10;&#10;Description automatically generated with medium confidence">
            <a:extLst>
              <a:ext uri="{FF2B5EF4-FFF2-40B4-BE49-F238E27FC236}">
                <a16:creationId xmlns:a16="http://schemas.microsoft.com/office/drawing/2014/main" id="{6C851823-471B-3F48-8195-59848A967A4C}"/>
              </a:ext>
            </a:extLst>
          </p:cNvPr>
          <p:cNvPicPr>
            <a:picLocks noChangeAspect="1"/>
          </p:cNvPicPr>
          <p:nvPr/>
        </p:nvPicPr>
        <p:blipFill rotWithShape="1">
          <a:blip r:embed="rId3"/>
          <a:srcRect t="-2545" r="2319" b="2320"/>
          <a:stretch/>
        </p:blipFill>
        <p:spPr>
          <a:xfrm>
            <a:off x="0" y="-178676"/>
            <a:ext cx="12192000" cy="7036676"/>
          </a:xfrm>
          <a:prstGeom prst="rect">
            <a:avLst/>
          </a:prstGeom>
        </p:spPr>
      </p:pic>
      <p:pic>
        <p:nvPicPr>
          <p:cNvPr id="6" name="Picture 5">
            <a:extLst>
              <a:ext uri="{FF2B5EF4-FFF2-40B4-BE49-F238E27FC236}">
                <a16:creationId xmlns:a16="http://schemas.microsoft.com/office/drawing/2014/main" id="{E7B70816-7DB1-9944-9BBB-77B9182A6131}"/>
              </a:ext>
            </a:extLst>
          </p:cNvPr>
          <p:cNvPicPr>
            <a:picLocks noChangeAspect="1"/>
          </p:cNvPicPr>
          <p:nvPr/>
        </p:nvPicPr>
        <p:blipFill>
          <a:blip r:embed="rId4"/>
          <a:stretch>
            <a:fillRect/>
          </a:stretch>
        </p:blipFill>
        <p:spPr>
          <a:xfrm>
            <a:off x="4856068" y="2262857"/>
            <a:ext cx="2013269" cy="1998132"/>
          </a:xfrm>
          <a:prstGeom prst="rect">
            <a:avLst/>
          </a:prstGeom>
        </p:spPr>
      </p:pic>
    </p:spTree>
    <p:extLst>
      <p:ext uri="{BB962C8B-B14F-4D97-AF65-F5344CB8AC3E}">
        <p14:creationId xmlns:p14="http://schemas.microsoft.com/office/powerpoint/2010/main" val="203832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noFill/>
                <a:effectLst/>
                <a:uLnTx/>
                <a:uFillTx/>
                <a:latin typeface="Arial" panose="020B0604020202020204"/>
                <a:ea typeface="+mn-ea"/>
                <a:cs typeface="+mn-cs"/>
              </a:rPr>
              <a:t>          </a:t>
            </a:r>
          </a:p>
        </p:txBody>
      </p:sp>
      <p:grpSp>
        <p:nvGrpSpPr>
          <p:cNvPr id="28" name="Group 27">
            <a:extLst>
              <a:ext uri="{FF2B5EF4-FFF2-40B4-BE49-F238E27FC236}">
                <a16:creationId xmlns:a16="http://schemas.microsoft.com/office/drawing/2014/main" id="{8D5A29E2-3B53-7D2F-F253-E8E40AAE93A5}"/>
              </a:ext>
            </a:extLst>
          </p:cNvPr>
          <p:cNvGrpSpPr/>
          <p:nvPr/>
        </p:nvGrpSpPr>
        <p:grpSpPr>
          <a:xfrm>
            <a:off x="915542" y="719666"/>
            <a:ext cx="9621820" cy="5418667"/>
            <a:chOff x="2007707" y="719666"/>
            <a:chExt cx="8152293" cy="5418667"/>
          </a:xfrm>
        </p:grpSpPr>
        <p:graphicFrame>
          <p:nvGraphicFramePr>
            <p:cNvPr id="29" name="Diagram 28">
              <a:extLst>
                <a:ext uri="{FF2B5EF4-FFF2-40B4-BE49-F238E27FC236}">
                  <a16:creationId xmlns:a16="http://schemas.microsoft.com/office/drawing/2014/main" id="{FAB34857-A8C5-8C04-6C07-7FC4F7B554C8}"/>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Box 29">
              <a:extLst>
                <a:ext uri="{FF2B5EF4-FFF2-40B4-BE49-F238E27FC236}">
                  <a16:creationId xmlns:a16="http://schemas.microsoft.com/office/drawing/2014/main" id="{0EDB958D-840A-7A7F-B8F2-53A8E31FEBE0}"/>
                </a:ext>
              </a:extLst>
            </p:cNvPr>
            <p:cNvSpPr txBox="1"/>
            <p:nvPr/>
          </p:nvSpPr>
          <p:spPr>
            <a:xfrm>
              <a:off x="2007707" y="1451545"/>
              <a:ext cx="13550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Motivational Interviewing</a:t>
              </a:r>
            </a:p>
          </p:txBody>
        </p:sp>
      </p:grpSp>
      <p:pic>
        <p:nvPicPr>
          <p:cNvPr id="35" name="Picture 2">
            <a:extLst>
              <a:ext uri="{FF2B5EF4-FFF2-40B4-BE49-F238E27FC236}">
                <a16:creationId xmlns:a16="http://schemas.microsoft.com/office/drawing/2014/main" id="{05197F21-E74B-0E63-7481-DCB2F06FEF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77660" y="5474398"/>
            <a:ext cx="1556285" cy="111904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picture containing text, sign&#10;&#10;Description automatically generated">
            <a:extLst>
              <a:ext uri="{FF2B5EF4-FFF2-40B4-BE49-F238E27FC236}">
                <a16:creationId xmlns:a16="http://schemas.microsoft.com/office/drawing/2014/main" id="{B27DA3D9-BB56-0941-5B78-3D6836F1110F}"/>
              </a:ext>
            </a:extLst>
          </p:cNvPr>
          <p:cNvPicPr>
            <a:picLocks noChangeAspect="1"/>
          </p:cNvPicPr>
          <p:nvPr/>
        </p:nvPicPr>
        <p:blipFill>
          <a:blip r:embed="rId10"/>
          <a:stretch>
            <a:fillRect/>
          </a:stretch>
        </p:blipFill>
        <p:spPr>
          <a:xfrm>
            <a:off x="6416002" y="5866403"/>
            <a:ext cx="3450064" cy="681387"/>
          </a:xfrm>
          <a:prstGeom prst="rect">
            <a:avLst/>
          </a:prstGeom>
        </p:spPr>
      </p:pic>
      <p:sp>
        <p:nvSpPr>
          <p:cNvPr id="3" name="TextBox 2">
            <a:extLst>
              <a:ext uri="{FF2B5EF4-FFF2-40B4-BE49-F238E27FC236}">
                <a16:creationId xmlns:a16="http://schemas.microsoft.com/office/drawing/2014/main" id="{3257FE1C-A57C-F7D0-EADC-6082BD8F8F4B}"/>
              </a:ext>
            </a:extLst>
          </p:cNvPr>
          <p:cNvSpPr txBox="1"/>
          <p:nvPr/>
        </p:nvSpPr>
        <p:spPr>
          <a:xfrm>
            <a:off x="1246935" y="2986972"/>
            <a:ext cx="17963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Science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Literacy</a:t>
            </a:r>
          </a:p>
        </p:txBody>
      </p:sp>
      <p:sp>
        <p:nvSpPr>
          <p:cNvPr id="4" name="TextBox 3">
            <a:extLst>
              <a:ext uri="{FF2B5EF4-FFF2-40B4-BE49-F238E27FC236}">
                <a16:creationId xmlns:a16="http://schemas.microsoft.com/office/drawing/2014/main" id="{984B5893-C18A-7A74-0EFB-618FF58445F7}"/>
              </a:ext>
            </a:extLst>
          </p:cNvPr>
          <p:cNvSpPr txBox="1"/>
          <p:nvPr/>
        </p:nvSpPr>
        <p:spPr>
          <a:xfrm>
            <a:off x="816988" y="4685763"/>
            <a:ext cx="179637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Neuro-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marketing</a:t>
            </a:r>
          </a:p>
        </p:txBody>
      </p:sp>
      <p:sp>
        <p:nvSpPr>
          <p:cNvPr id="5" name="TextBox 4">
            <a:extLst>
              <a:ext uri="{FF2B5EF4-FFF2-40B4-BE49-F238E27FC236}">
                <a16:creationId xmlns:a16="http://schemas.microsoft.com/office/drawing/2014/main" id="{20AE11E1-2F36-ADBB-E08F-5958CB583F11}"/>
              </a:ext>
            </a:extLst>
          </p:cNvPr>
          <p:cNvSpPr txBox="1"/>
          <p:nvPr/>
        </p:nvSpPr>
        <p:spPr>
          <a:xfrm>
            <a:off x="435583" y="105654"/>
            <a:ext cx="11459995"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A60F2D"/>
                </a:solidFill>
                <a:effectLst/>
                <a:uLnTx/>
                <a:uFillTx/>
                <a:latin typeface="Calibri"/>
                <a:ea typeface="Calibri" panose="020F0502020204030204" pitchFamily="34" charset="0"/>
                <a:cs typeface="Calibri"/>
              </a:rPr>
              <a:t>Toolkit Workshops &amp; Learning Modules</a:t>
            </a:r>
          </a:p>
        </p:txBody>
      </p:sp>
    </p:spTree>
    <p:extLst>
      <p:ext uri="{BB962C8B-B14F-4D97-AF65-F5344CB8AC3E}">
        <p14:creationId xmlns:p14="http://schemas.microsoft.com/office/powerpoint/2010/main" val="359343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C76A14-9694-BB4C-8FDB-CF3FB28D8201}"/>
              </a:ext>
            </a:extLst>
          </p:cNvPr>
          <p:cNvSpPr>
            <a:spLocks noGrp="1"/>
          </p:cNvSpPr>
          <p:nvPr>
            <p:ph type="body" sz="quarter" idx="10"/>
          </p:nvPr>
        </p:nvSpPr>
        <p:spPr>
          <a:xfrm>
            <a:off x="1037431" y="2794571"/>
            <a:ext cx="10117137" cy="1582167"/>
          </a:xfrm>
        </p:spPr>
        <p:txBody>
          <a:bodyPr>
            <a:normAutofit fontScale="92500" lnSpcReduction="20000"/>
          </a:bodyPr>
          <a:lstStyle/>
          <a:p>
            <a:r>
              <a:rPr lang="en-US" sz="6600" dirty="0">
                <a:solidFill>
                  <a:schemeClr val="tx1"/>
                </a:solidFill>
              </a:rPr>
              <a:t>Science Media Literacy Workshop – 3 brief Modules</a:t>
            </a:r>
          </a:p>
        </p:txBody>
      </p:sp>
      <p:sp>
        <p:nvSpPr>
          <p:cNvPr id="3" name="Text Placeholder 2">
            <a:extLst>
              <a:ext uri="{FF2B5EF4-FFF2-40B4-BE49-F238E27FC236}">
                <a16:creationId xmlns:a16="http://schemas.microsoft.com/office/drawing/2014/main" id="{F91654A0-972B-0244-B892-C0CBF28D8299}"/>
              </a:ext>
            </a:extLst>
          </p:cNvPr>
          <p:cNvSpPr>
            <a:spLocks noGrp="1"/>
          </p:cNvSpPr>
          <p:nvPr>
            <p:ph type="body" sz="quarter" idx="11"/>
          </p:nvPr>
        </p:nvSpPr>
        <p:spPr/>
        <p:txBody>
          <a:bodyPr>
            <a:normAutofit/>
          </a:bodyPr>
          <a:lstStyle/>
          <a:p>
            <a:endParaRPr lang="en-US" sz="2400" dirty="0"/>
          </a:p>
        </p:txBody>
      </p:sp>
      <p:pic>
        <p:nvPicPr>
          <p:cNvPr id="5" name="Picture 4">
            <a:extLst>
              <a:ext uri="{FF2B5EF4-FFF2-40B4-BE49-F238E27FC236}">
                <a16:creationId xmlns:a16="http://schemas.microsoft.com/office/drawing/2014/main" id="{F2400227-E3A4-464A-8C5A-31A344B33E97}"/>
              </a:ext>
            </a:extLst>
          </p:cNvPr>
          <p:cNvPicPr>
            <a:picLocks noChangeAspect="1"/>
          </p:cNvPicPr>
          <p:nvPr/>
        </p:nvPicPr>
        <p:blipFill rotWithShape="1">
          <a:blip r:embed="rId2"/>
          <a:srcRect b="9373"/>
          <a:stretch/>
        </p:blipFill>
        <p:spPr>
          <a:xfrm>
            <a:off x="5216969" y="1004040"/>
            <a:ext cx="1758062" cy="1153534"/>
          </a:xfrm>
          <a:prstGeom prst="rect">
            <a:avLst/>
          </a:prstGeom>
        </p:spPr>
      </p:pic>
    </p:spTree>
    <p:extLst>
      <p:ext uri="{BB962C8B-B14F-4D97-AF65-F5344CB8AC3E}">
        <p14:creationId xmlns:p14="http://schemas.microsoft.com/office/powerpoint/2010/main" val="3676337793"/>
      </p:ext>
    </p:extLst>
  </p:cSld>
  <p:clrMapOvr>
    <a:masterClrMapping/>
  </p:clrMapOvr>
  <mc:AlternateContent xmlns:mc="http://schemas.openxmlformats.org/markup-compatibility/2006" xmlns:p14="http://schemas.microsoft.com/office/powerpoint/2010/main">
    <mc:Choice Requires="p14">
      <p:transition spd="slow" p14:dur="2000" advTm="6856"/>
    </mc:Choice>
    <mc:Fallback xmlns="">
      <p:transition spd="slow" advTm="685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46F7-9819-9F67-7605-CB49619E64A9}"/>
              </a:ext>
            </a:extLst>
          </p:cNvPr>
          <p:cNvSpPr>
            <a:spLocks noGrp="1"/>
          </p:cNvSpPr>
          <p:nvPr>
            <p:ph type="title"/>
          </p:nvPr>
        </p:nvSpPr>
        <p:spPr/>
        <p:txBody>
          <a:bodyPr>
            <a:normAutofit/>
          </a:bodyPr>
          <a:lstStyle/>
          <a:p>
            <a:r>
              <a:rPr lang="en-US" b="1" dirty="0">
                <a:solidFill>
                  <a:srgbClr val="A60F2D"/>
                </a:solidFill>
                <a:latin typeface="Corbel" panose="020B0503020204020204" pitchFamily="34" charset="0"/>
              </a:rPr>
              <a:t>This is part 1 of a 3-part series you can view in any order</a:t>
            </a:r>
          </a:p>
        </p:txBody>
      </p:sp>
      <p:sp>
        <p:nvSpPr>
          <p:cNvPr id="3" name="Content Placeholder 2">
            <a:extLst>
              <a:ext uri="{FF2B5EF4-FFF2-40B4-BE49-F238E27FC236}">
                <a16:creationId xmlns:a16="http://schemas.microsoft.com/office/drawing/2014/main" id="{CD6E0355-2201-1FFB-7DAF-63CD2AD816D0}"/>
              </a:ext>
            </a:extLst>
          </p:cNvPr>
          <p:cNvSpPr>
            <a:spLocks noGrp="1"/>
          </p:cNvSpPr>
          <p:nvPr>
            <p:ph idx="1"/>
          </p:nvPr>
        </p:nvSpPr>
        <p:spPr>
          <a:xfrm>
            <a:off x="1447800" y="1690688"/>
            <a:ext cx="10515600" cy="1653403"/>
          </a:xfrm>
        </p:spPr>
        <p:txBody>
          <a:bodyPr>
            <a:noAutofit/>
          </a:bodyPr>
          <a:lstStyle/>
          <a:p>
            <a:r>
              <a:rPr lang="en-US" sz="2400" dirty="0"/>
              <a:t>Module 1: What is science media literacy and why it matters</a:t>
            </a:r>
          </a:p>
          <a:p>
            <a:r>
              <a:rPr lang="en-US" sz="2400" dirty="0"/>
              <a:t>Module 2: The science behind science media literacy</a:t>
            </a:r>
          </a:p>
          <a:p>
            <a:r>
              <a:rPr lang="en-US" sz="2400" dirty="0"/>
              <a:t>Module 3: Applying the science media literacy infographic to real-world scenarios</a:t>
            </a:r>
          </a:p>
          <a:p>
            <a:endParaRPr lang="en-US" dirty="0"/>
          </a:p>
          <a:p>
            <a:pPr marL="0" indent="0">
              <a:buNone/>
            </a:pPr>
            <a:endParaRPr lang="en-US" dirty="0"/>
          </a:p>
        </p:txBody>
      </p:sp>
      <p:sp>
        <p:nvSpPr>
          <p:cNvPr id="4" name="Title 1">
            <a:extLst>
              <a:ext uri="{FF2B5EF4-FFF2-40B4-BE49-F238E27FC236}">
                <a16:creationId xmlns:a16="http://schemas.microsoft.com/office/drawing/2014/main" id="{64E907CC-C7C2-7428-D198-214A76BC0594}"/>
              </a:ext>
            </a:extLst>
          </p:cNvPr>
          <p:cNvSpPr txBox="1">
            <a:spLocks/>
          </p:cNvSpPr>
          <p:nvPr/>
        </p:nvSpPr>
        <p:spPr>
          <a:xfrm>
            <a:off x="838200" y="30865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dirty="0">
                <a:solidFill>
                  <a:schemeClr val="tx1"/>
                </a:solidFill>
                <a:latin typeface="+mn-lt"/>
                <a:ea typeface="+mj-ea"/>
                <a:cs typeface="+mj-cs"/>
              </a:defRPr>
            </a:lvl1pPr>
          </a:lstStyle>
          <a:p>
            <a:r>
              <a:rPr lang="en-US" b="1" dirty="0">
                <a:solidFill>
                  <a:srgbClr val="A60F2D"/>
                </a:solidFill>
                <a:latin typeface="Corbel" panose="020B0503020204020204" pitchFamily="34" charset="0"/>
              </a:rPr>
              <a:t>What is in the Toolkit?</a:t>
            </a:r>
          </a:p>
        </p:txBody>
      </p:sp>
      <p:sp>
        <p:nvSpPr>
          <p:cNvPr id="5" name="Content Placeholder 2">
            <a:extLst>
              <a:ext uri="{FF2B5EF4-FFF2-40B4-BE49-F238E27FC236}">
                <a16:creationId xmlns:a16="http://schemas.microsoft.com/office/drawing/2014/main" id="{5B69A1A9-87C2-0C17-E0F2-B7520AFF1EC7}"/>
              </a:ext>
            </a:extLst>
          </p:cNvPr>
          <p:cNvSpPr txBox="1">
            <a:spLocks/>
          </p:cNvSpPr>
          <p:nvPr/>
        </p:nvSpPr>
        <p:spPr>
          <a:xfrm>
            <a:off x="1447800" y="4154580"/>
            <a:ext cx="10165422" cy="1653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Brief self-guided lessons</a:t>
            </a:r>
          </a:p>
          <a:p>
            <a:r>
              <a:rPr lang="en-US" sz="2400" dirty="0"/>
              <a:t>Examples for practicing your skills</a:t>
            </a:r>
          </a:p>
          <a:p>
            <a:r>
              <a:rPr lang="en-US" sz="2400" dirty="0"/>
              <a:t>Handouts to share with others</a:t>
            </a:r>
          </a:p>
          <a:p>
            <a:r>
              <a:rPr lang="en-US" sz="2400" dirty="0"/>
              <a:t>References and sources for more information</a:t>
            </a:r>
          </a:p>
          <a:p>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755067589"/>
      </p:ext>
    </p:extLst>
  </p:cSld>
  <p:clrMapOvr>
    <a:masterClrMapping/>
  </p:clrMapOvr>
  <mc:AlternateContent xmlns:mc="http://schemas.openxmlformats.org/markup-compatibility/2006" xmlns:p14="http://schemas.microsoft.com/office/powerpoint/2010/main">
    <mc:Choice Requires="p14">
      <p:transition spd="slow" p14:dur="2000" advTm="2596"/>
    </mc:Choice>
    <mc:Fallback xmlns="">
      <p:transition spd="slow" advTm="259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685800" y="489355"/>
            <a:ext cx="9686109" cy="615553"/>
          </a:xfrm>
          <a:prstGeom prst="rect">
            <a:avLst/>
          </a:prstGeom>
        </p:spPr>
        <p:txBody>
          <a:bodyPr wrap="square" lIns="0" tIns="0" rIns="0" bIns="0" rtlCol="0" anchor="t">
            <a:spAutoFit/>
          </a:bodyPr>
          <a:lstStyle/>
          <a:p>
            <a:pPr marL="0" marR="0" lvl="0" indent="0" algn="l" defTabSz="914400" rtl="0" eaLnBrk="1" fontAlgn="auto" latinLnBrk="0" hangingPunct="1">
              <a:lnSpc>
                <a:spcPts val="484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A60F2D"/>
                </a:solidFill>
                <a:effectLst/>
                <a:uLnTx/>
                <a:uFillTx/>
                <a:latin typeface="Calibri Light" panose="020F0302020204030204"/>
                <a:ea typeface="+mn-ea"/>
                <a:cs typeface="+mn-cs"/>
              </a:rPr>
              <a:t>Science media literacy toolkit authors:</a:t>
            </a:r>
          </a:p>
        </p:txBody>
      </p:sp>
      <p:sp>
        <p:nvSpPr>
          <p:cNvPr id="9" name="TextBox 9"/>
          <p:cNvSpPr txBox="1"/>
          <p:nvPr/>
        </p:nvSpPr>
        <p:spPr>
          <a:xfrm>
            <a:off x="685800" y="1465446"/>
            <a:ext cx="4267199" cy="4308872"/>
          </a:xfrm>
          <a:prstGeom prst="rect">
            <a:avLst/>
          </a:prstGeom>
        </p:spPr>
        <p:txBody>
          <a:bodyPr wrap="square" lIns="0" tIns="0" rIns="0" bIns="0" rtlCol="0" anchor="t">
            <a:spAutoFit/>
          </a:bodyPr>
          <a:lstStyle/>
          <a:p>
            <a:pPr marL="0" marR="0" lvl="0" indent="0" algn="l" defTabSz="914400" rtl="0" eaLnBrk="1" fontAlgn="auto" latinLnBrk="0" hangingPunct="1">
              <a:lnSpc>
                <a:spcPts val="2787"/>
              </a:lnSpc>
              <a:spcBef>
                <a:spcPts val="0"/>
              </a:spcBef>
              <a:spcAft>
                <a:spcPts val="0"/>
              </a:spcAft>
              <a:buClrTx/>
              <a:buSzTx/>
              <a:buFontTx/>
              <a:buNone/>
              <a:tabLst/>
              <a:defRPr/>
            </a:pPr>
            <a:r>
              <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Erica Weintraub Austin, PhD</a:t>
            </a:r>
          </a:p>
          <a:p>
            <a:pPr marL="0" marR="0" lvl="0" indent="0" algn="l" defTabSz="914400" rtl="0" eaLnBrk="1" fontAlgn="auto" latinLnBrk="0" hangingPunct="1">
              <a:lnSpc>
                <a:spcPts val="2787"/>
              </a:lnSpc>
              <a:spcBef>
                <a:spcPts val="0"/>
              </a:spcBef>
              <a:spcAft>
                <a:spcPts val="0"/>
              </a:spcAft>
              <a:buClrTx/>
              <a:buSzTx/>
              <a:buFontTx/>
              <a:buNone/>
              <a:tabLst/>
              <a:defRPr/>
            </a:pPr>
            <a:endPar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2787"/>
              </a:lnSpc>
              <a:spcBef>
                <a:spcPts val="0"/>
              </a:spcBef>
              <a:spcAft>
                <a:spcPts val="0"/>
              </a:spcAft>
              <a:buClrTx/>
              <a:buSzTx/>
              <a:buFontTx/>
              <a:buNone/>
              <a:tabLst/>
              <a:defRPr/>
            </a:pPr>
            <a:r>
              <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Director of the Edward R. Murrow Center for Media &amp; Health Promotion Research</a:t>
            </a:r>
          </a:p>
          <a:p>
            <a:pPr marL="0" marR="0" lvl="0" indent="0" algn="l" defTabSz="914400" rtl="0" eaLnBrk="1" fontAlgn="auto" latinLnBrk="0" hangingPunct="1">
              <a:lnSpc>
                <a:spcPts val="2787"/>
              </a:lnSpc>
              <a:spcBef>
                <a:spcPts val="0"/>
              </a:spcBef>
              <a:spcAft>
                <a:spcPts val="0"/>
              </a:spcAft>
              <a:buClrTx/>
              <a:buSzTx/>
              <a:buFontTx/>
              <a:buNone/>
              <a:tabLst/>
              <a:defRPr/>
            </a:pPr>
            <a:endPar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2787"/>
              </a:lnSpc>
              <a:spcBef>
                <a:spcPts val="0"/>
              </a:spcBef>
              <a:spcAft>
                <a:spcPts val="0"/>
              </a:spcAft>
              <a:buClrTx/>
              <a:buSzTx/>
              <a:buFontTx/>
              <a:buNone/>
              <a:tabLst/>
              <a:defRPr/>
            </a:pPr>
            <a:r>
              <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Shawn Domgaard, PhD</a:t>
            </a:r>
          </a:p>
          <a:p>
            <a:pPr marL="0" marR="0" lvl="0" indent="0" algn="l" defTabSz="914400" rtl="0" eaLnBrk="1" fontAlgn="auto" latinLnBrk="0" hangingPunct="1">
              <a:lnSpc>
                <a:spcPts val="2787"/>
              </a:lnSpc>
              <a:spcBef>
                <a:spcPts val="0"/>
              </a:spcBef>
              <a:spcAft>
                <a:spcPts val="0"/>
              </a:spcAft>
              <a:buClrTx/>
              <a:buSzTx/>
              <a:buFontTx/>
              <a:buNone/>
              <a:tabLst/>
              <a:defRPr/>
            </a:pPr>
            <a:endPar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2787"/>
              </a:lnSpc>
              <a:spcBef>
                <a:spcPts val="0"/>
              </a:spcBef>
              <a:spcAft>
                <a:spcPts val="0"/>
              </a:spcAft>
              <a:buClrTx/>
              <a:buSzTx/>
              <a:buFontTx/>
              <a:buNone/>
              <a:tabLst/>
              <a:defRPr/>
            </a:pPr>
            <a:r>
              <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Researcher in:</a:t>
            </a:r>
          </a:p>
          <a:p>
            <a:pPr marL="0" marR="0" lvl="0" indent="0" algn="l" defTabSz="914400" rtl="0" eaLnBrk="1" fontAlgn="auto" latinLnBrk="0" hangingPunct="1">
              <a:lnSpc>
                <a:spcPts val="2787"/>
              </a:lnSpc>
              <a:spcBef>
                <a:spcPts val="0"/>
              </a:spcBef>
              <a:spcAft>
                <a:spcPts val="0"/>
              </a:spcAft>
              <a:buClrTx/>
              <a:buSzTx/>
              <a:buFontTx/>
              <a:buNone/>
              <a:tabLst/>
              <a:defRPr/>
            </a:pPr>
            <a:r>
              <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Media Literacy</a:t>
            </a:r>
          </a:p>
          <a:p>
            <a:pPr marL="0" marR="0" lvl="0" indent="0" algn="l" defTabSz="914400" rtl="0" eaLnBrk="1" fontAlgn="auto" latinLnBrk="0" hangingPunct="1">
              <a:lnSpc>
                <a:spcPts val="2787"/>
              </a:lnSpc>
              <a:spcBef>
                <a:spcPts val="0"/>
              </a:spcBef>
              <a:spcAft>
                <a:spcPts val="0"/>
              </a:spcAft>
              <a:buClrTx/>
              <a:buSzTx/>
              <a:buFontTx/>
              <a:buNone/>
              <a:tabLst/>
              <a:defRPr/>
            </a:pPr>
            <a:r>
              <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Health Communication</a:t>
            </a:r>
          </a:p>
          <a:p>
            <a:pPr marL="0" marR="0" lvl="0" indent="0" algn="l" defTabSz="914400" rtl="0" eaLnBrk="1" fontAlgn="auto" latinLnBrk="0" hangingPunct="1">
              <a:lnSpc>
                <a:spcPts val="2787"/>
              </a:lnSpc>
              <a:spcBef>
                <a:spcPts val="0"/>
              </a:spcBef>
              <a:spcAft>
                <a:spcPts val="0"/>
              </a:spcAft>
              <a:buClrTx/>
              <a:buSzTx/>
              <a:buFontTx/>
              <a:buNone/>
              <a:tabLst/>
              <a:defRPr/>
            </a:pPr>
            <a:r>
              <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Misinformation</a:t>
            </a:r>
          </a:p>
        </p:txBody>
      </p:sp>
      <p:pic>
        <p:nvPicPr>
          <p:cNvPr id="5" name="Picture 4" descr="A person wearing glasses and a purple jacket&#10;&#10;Description automatically generated with low confidence">
            <a:extLst>
              <a:ext uri="{FF2B5EF4-FFF2-40B4-BE49-F238E27FC236}">
                <a16:creationId xmlns:a16="http://schemas.microsoft.com/office/drawing/2014/main" id="{CA9E2E2D-2A7D-45C7-F971-2200143AE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977" y="1528068"/>
            <a:ext cx="3184910" cy="2809960"/>
          </a:xfrm>
          <a:prstGeom prst="rect">
            <a:avLst/>
          </a:prstGeom>
        </p:spPr>
      </p:pic>
      <p:pic>
        <p:nvPicPr>
          <p:cNvPr id="11" name="Picture 10" descr="Shawn Domgaard">
            <a:extLst>
              <a:ext uri="{FF2B5EF4-FFF2-40B4-BE49-F238E27FC236}">
                <a16:creationId xmlns:a16="http://schemas.microsoft.com/office/drawing/2014/main" id="{08003593-BDE5-80D0-D973-8E9C267064A7}"/>
              </a:ext>
            </a:extLst>
          </p:cNvPr>
          <p:cNvPicPr>
            <a:picLocks noChangeAspect="1"/>
          </p:cNvPicPr>
          <p:nvPr/>
        </p:nvPicPr>
        <p:blipFill rotWithShape="1">
          <a:blip r:embed="rId4">
            <a:extLst>
              <a:ext uri="{28A0092B-C50C-407E-A947-70E740481C1C}">
                <a14:useLocalDpi xmlns:a14="http://schemas.microsoft.com/office/drawing/2010/main" val="0"/>
              </a:ext>
            </a:extLst>
          </a:blip>
          <a:srcRect t="2886" r="6985" b="32307"/>
          <a:stretch/>
        </p:blipFill>
        <p:spPr>
          <a:xfrm>
            <a:off x="8182152" y="2775226"/>
            <a:ext cx="3548294" cy="3714596"/>
          </a:xfrm>
          <a:prstGeom prst="ellipse">
            <a:avLst/>
          </a:prstGeom>
        </p:spPr>
      </p:pic>
    </p:spTree>
    <p:extLst>
      <p:ext uri="{BB962C8B-B14F-4D97-AF65-F5344CB8AC3E}">
        <p14:creationId xmlns:p14="http://schemas.microsoft.com/office/powerpoint/2010/main" val="20130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CFF3-0F8C-4608-C400-47A4864270CA}"/>
              </a:ext>
            </a:extLst>
          </p:cNvPr>
          <p:cNvSpPr>
            <a:spLocks noGrp="1"/>
          </p:cNvSpPr>
          <p:nvPr>
            <p:ph type="title"/>
          </p:nvPr>
        </p:nvSpPr>
        <p:spPr/>
        <p:txBody>
          <a:bodyPr/>
          <a:lstStyle/>
          <a:p>
            <a:pPr algn="ctr"/>
            <a:r>
              <a:rPr lang="en-US" b="1" dirty="0">
                <a:solidFill>
                  <a:srgbClr val="A60F2D"/>
                </a:solidFill>
                <a:latin typeface="Corbel" panose="020B0503020204020204" pitchFamily="34" charset="0"/>
              </a:rPr>
              <a:t>This session will help you to:</a:t>
            </a:r>
          </a:p>
        </p:txBody>
      </p:sp>
      <p:sp>
        <p:nvSpPr>
          <p:cNvPr id="4" name="TextBox 4">
            <a:extLst>
              <a:ext uri="{FF2B5EF4-FFF2-40B4-BE49-F238E27FC236}">
                <a16:creationId xmlns:a16="http://schemas.microsoft.com/office/drawing/2014/main" id="{B56243D3-5544-2CCA-FC60-AB771A5E70DE}"/>
              </a:ext>
            </a:extLst>
          </p:cNvPr>
          <p:cNvSpPr txBox="1"/>
          <p:nvPr/>
        </p:nvSpPr>
        <p:spPr>
          <a:xfrm>
            <a:off x="2082072" y="2163828"/>
            <a:ext cx="1292275" cy="654025"/>
          </a:xfrm>
          <a:prstGeom prst="rect">
            <a:avLst/>
          </a:prstGeom>
        </p:spPr>
        <p:txBody>
          <a:bodyPr lIns="0" tIns="0" rIns="0" bIns="0" rtlCol="0" anchor="t">
            <a:spAutoFit/>
          </a:bodyPr>
          <a:lstStyle/>
          <a:p>
            <a:pPr>
              <a:lnSpc>
                <a:spcPts val="5134"/>
              </a:lnSpc>
            </a:pPr>
            <a:r>
              <a:rPr lang="en-US" sz="4668" dirty="0">
                <a:solidFill>
                  <a:srgbClr val="A60F2D"/>
                </a:solidFill>
                <a:latin typeface="Arial 3"/>
              </a:rPr>
              <a:t>01.</a:t>
            </a:r>
          </a:p>
        </p:txBody>
      </p:sp>
      <p:sp>
        <p:nvSpPr>
          <p:cNvPr id="5" name="TextBox 5">
            <a:extLst>
              <a:ext uri="{FF2B5EF4-FFF2-40B4-BE49-F238E27FC236}">
                <a16:creationId xmlns:a16="http://schemas.microsoft.com/office/drawing/2014/main" id="{EE13FEE1-7B0D-1C4C-9278-80083D5F1467}"/>
              </a:ext>
            </a:extLst>
          </p:cNvPr>
          <p:cNvSpPr txBox="1"/>
          <p:nvPr/>
        </p:nvSpPr>
        <p:spPr>
          <a:xfrm>
            <a:off x="2082072" y="3026084"/>
            <a:ext cx="1292275" cy="654025"/>
          </a:xfrm>
          <a:prstGeom prst="rect">
            <a:avLst/>
          </a:prstGeom>
        </p:spPr>
        <p:txBody>
          <a:bodyPr lIns="0" tIns="0" rIns="0" bIns="0" rtlCol="0" anchor="t">
            <a:spAutoFit/>
          </a:bodyPr>
          <a:lstStyle/>
          <a:p>
            <a:pPr>
              <a:lnSpc>
                <a:spcPts val="5134"/>
              </a:lnSpc>
            </a:pPr>
            <a:r>
              <a:rPr lang="en-US" sz="4668" dirty="0">
                <a:solidFill>
                  <a:srgbClr val="A60F2D"/>
                </a:solidFill>
                <a:latin typeface="Arial 3"/>
              </a:rPr>
              <a:t>02.</a:t>
            </a:r>
          </a:p>
        </p:txBody>
      </p:sp>
      <p:sp>
        <p:nvSpPr>
          <p:cNvPr id="6" name="TextBox 6">
            <a:extLst>
              <a:ext uri="{FF2B5EF4-FFF2-40B4-BE49-F238E27FC236}">
                <a16:creationId xmlns:a16="http://schemas.microsoft.com/office/drawing/2014/main" id="{CC87208F-9824-2555-49DA-6D928CEC0FB5}"/>
              </a:ext>
            </a:extLst>
          </p:cNvPr>
          <p:cNvSpPr txBox="1"/>
          <p:nvPr/>
        </p:nvSpPr>
        <p:spPr>
          <a:xfrm>
            <a:off x="3179023" y="2302896"/>
            <a:ext cx="7121167" cy="333425"/>
          </a:xfrm>
          <a:prstGeom prst="rect">
            <a:avLst/>
          </a:prstGeom>
        </p:spPr>
        <p:txBody>
          <a:bodyPr lIns="0" tIns="0" rIns="0" bIns="0" rtlCol="0" anchor="t">
            <a:spAutoFit/>
          </a:bodyPr>
          <a:lstStyle/>
          <a:p>
            <a:pPr>
              <a:lnSpc>
                <a:spcPts val="2567"/>
              </a:lnSpc>
            </a:pPr>
            <a:r>
              <a:rPr lang="en-US" sz="2400" b="1" dirty="0">
                <a:solidFill>
                  <a:srgbClr val="000000"/>
                </a:solidFill>
                <a:latin typeface="Arial" panose="020B0604020202020204" pitchFamily="34" charset="0"/>
                <a:cs typeface="Arial" panose="020B0604020202020204" pitchFamily="34" charset="0"/>
              </a:rPr>
              <a:t>Describe what science is</a:t>
            </a:r>
          </a:p>
        </p:txBody>
      </p:sp>
      <p:sp>
        <p:nvSpPr>
          <p:cNvPr id="7" name="TextBox 9">
            <a:extLst>
              <a:ext uri="{FF2B5EF4-FFF2-40B4-BE49-F238E27FC236}">
                <a16:creationId xmlns:a16="http://schemas.microsoft.com/office/drawing/2014/main" id="{0BC7898E-C6DF-35DC-5471-6F58B1C3A1E4}"/>
              </a:ext>
            </a:extLst>
          </p:cNvPr>
          <p:cNvSpPr txBox="1"/>
          <p:nvPr/>
        </p:nvSpPr>
        <p:spPr>
          <a:xfrm>
            <a:off x="2082072" y="3960214"/>
            <a:ext cx="1292275" cy="654025"/>
          </a:xfrm>
          <a:prstGeom prst="rect">
            <a:avLst/>
          </a:prstGeom>
        </p:spPr>
        <p:txBody>
          <a:bodyPr lIns="0" tIns="0" rIns="0" bIns="0" rtlCol="0" anchor="t">
            <a:spAutoFit/>
          </a:bodyPr>
          <a:lstStyle/>
          <a:p>
            <a:pPr>
              <a:lnSpc>
                <a:spcPts val="5134"/>
              </a:lnSpc>
            </a:pPr>
            <a:r>
              <a:rPr lang="en-US" sz="4668" dirty="0">
                <a:solidFill>
                  <a:srgbClr val="A60F2D"/>
                </a:solidFill>
                <a:latin typeface="Arial 3"/>
              </a:rPr>
              <a:t>03.</a:t>
            </a:r>
          </a:p>
        </p:txBody>
      </p:sp>
      <p:sp>
        <p:nvSpPr>
          <p:cNvPr id="8" name="TextBox 13">
            <a:extLst>
              <a:ext uri="{FF2B5EF4-FFF2-40B4-BE49-F238E27FC236}">
                <a16:creationId xmlns:a16="http://schemas.microsoft.com/office/drawing/2014/main" id="{48450425-A025-7054-3515-798B1827BB24}"/>
              </a:ext>
            </a:extLst>
          </p:cNvPr>
          <p:cNvSpPr txBox="1"/>
          <p:nvPr/>
        </p:nvSpPr>
        <p:spPr>
          <a:xfrm>
            <a:off x="2082072" y="4870386"/>
            <a:ext cx="1292275" cy="654025"/>
          </a:xfrm>
          <a:prstGeom prst="rect">
            <a:avLst/>
          </a:prstGeom>
        </p:spPr>
        <p:txBody>
          <a:bodyPr lIns="0" tIns="0" rIns="0" bIns="0" rtlCol="0" anchor="t">
            <a:spAutoFit/>
          </a:bodyPr>
          <a:lstStyle/>
          <a:p>
            <a:pPr>
              <a:lnSpc>
                <a:spcPts val="5134"/>
              </a:lnSpc>
            </a:pPr>
            <a:r>
              <a:rPr lang="en-US" sz="4668" dirty="0">
                <a:solidFill>
                  <a:srgbClr val="A60F2D"/>
                </a:solidFill>
                <a:latin typeface="Arial 3"/>
              </a:rPr>
              <a:t>04.</a:t>
            </a:r>
          </a:p>
        </p:txBody>
      </p:sp>
      <p:sp>
        <p:nvSpPr>
          <p:cNvPr id="9" name="TextBox 6">
            <a:extLst>
              <a:ext uri="{FF2B5EF4-FFF2-40B4-BE49-F238E27FC236}">
                <a16:creationId xmlns:a16="http://schemas.microsoft.com/office/drawing/2014/main" id="{540787B6-F45C-D978-0D2C-389C326FB6FA}"/>
              </a:ext>
            </a:extLst>
          </p:cNvPr>
          <p:cNvSpPr txBox="1"/>
          <p:nvPr/>
        </p:nvSpPr>
        <p:spPr>
          <a:xfrm>
            <a:off x="3179023" y="3163194"/>
            <a:ext cx="7936745" cy="333425"/>
          </a:xfrm>
          <a:prstGeom prst="rect">
            <a:avLst/>
          </a:prstGeom>
        </p:spPr>
        <p:txBody>
          <a:bodyPr wrap="square" lIns="0" tIns="0" rIns="0" bIns="0" rtlCol="0" anchor="t">
            <a:spAutoFit/>
          </a:bodyPr>
          <a:lstStyle/>
          <a:p>
            <a:pPr>
              <a:lnSpc>
                <a:spcPts val="2567"/>
              </a:lnSpc>
            </a:pPr>
            <a:r>
              <a:rPr lang="en-US" sz="2400" b="1" dirty="0">
                <a:solidFill>
                  <a:srgbClr val="000000"/>
                </a:solidFill>
                <a:latin typeface="Arial" panose="020B0604020202020204" pitchFamily="34" charset="0"/>
                <a:cs typeface="Arial" panose="020B0604020202020204" pitchFamily="34" charset="0"/>
              </a:rPr>
              <a:t>Describe what science media literacy is</a:t>
            </a:r>
          </a:p>
        </p:txBody>
      </p:sp>
      <p:sp>
        <p:nvSpPr>
          <p:cNvPr id="10" name="TextBox 6">
            <a:extLst>
              <a:ext uri="{FF2B5EF4-FFF2-40B4-BE49-F238E27FC236}">
                <a16:creationId xmlns:a16="http://schemas.microsoft.com/office/drawing/2014/main" id="{412EC86A-D75C-FCE3-9328-6459D8D03FE8}"/>
              </a:ext>
            </a:extLst>
          </p:cNvPr>
          <p:cNvSpPr txBox="1"/>
          <p:nvPr/>
        </p:nvSpPr>
        <p:spPr>
          <a:xfrm>
            <a:off x="3179023" y="4006365"/>
            <a:ext cx="7687097" cy="666849"/>
          </a:xfrm>
          <a:prstGeom prst="rect">
            <a:avLst/>
          </a:prstGeom>
        </p:spPr>
        <p:txBody>
          <a:bodyPr wrap="square" lIns="0" tIns="0" rIns="0" bIns="0" rtlCol="0" anchor="t">
            <a:spAutoFit/>
          </a:bodyPr>
          <a:lstStyle/>
          <a:p>
            <a:pPr>
              <a:lnSpc>
                <a:spcPts val="2567"/>
              </a:lnSpc>
            </a:pPr>
            <a:r>
              <a:rPr lang="en-US" sz="2400" b="1" dirty="0">
                <a:solidFill>
                  <a:srgbClr val="000000"/>
                </a:solidFill>
                <a:latin typeface="Arial" panose="020B0604020202020204" pitchFamily="34" charset="0"/>
                <a:cs typeface="Arial" panose="020B0604020202020204" pitchFamily="34" charset="0"/>
              </a:rPr>
              <a:t>Explain how science media literacy affects decision-making</a:t>
            </a:r>
          </a:p>
        </p:txBody>
      </p:sp>
      <p:sp>
        <p:nvSpPr>
          <p:cNvPr id="11" name="TextBox 6">
            <a:extLst>
              <a:ext uri="{FF2B5EF4-FFF2-40B4-BE49-F238E27FC236}">
                <a16:creationId xmlns:a16="http://schemas.microsoft.com/office/drawing/2014/main" id="{652AA16A-90DA-5864-B8A9-E4B9E65AA6C0}"/>
              </a:ext>
            </a:extLst>
          </p:cNvPr>
          <p:cNvSpPr txBox="1"/>
          <p:nvPr/>
        </p:nvSpPr>
        <p:spPr>
          <a:xfrm>
            <a:off x="3179023" y="4999470"/>
            <a:ext cx="8174777" cy="333425"/>
          </a:xfrm>
          <a:prstGeom prst="rect">
            <a:avLst/>
          </a:prstGeom>
        </p:spPr>
        <p:txBody>
          <a:bodyPr wrap="square" lIns="0" tIns="0" rIns="0" bIns="0" rtlCol="0" anchor="t">
            <a:spAutoFit/>
          </a:bodyPr>
          <a:lstStyle/>
          <a:p>
            <a:pPr>
              <a:lnSpc>
                <a:spcPts val="2567"/>
              </a:lnSpc>
            </a:pPr>
            <a:r>
              <a:rPr lang="en-US" sz="2400" b="1" dirty="0">
                <a:solidFill>
                  <a:srgbClr val="000000"/>
                </a:solidFill>
                <a:latin typeface="Arial" panose="020B0604020202020204" pitchFamily="34" charset="0"/>
                <a:cs typeface="Arial" panose="020B0604020202020204" pitchFamily="34" charset="0"/>
              </a:rPr>
              <a:t>Learn science media literacy skills to verify information</a:t>
            </a:r>
          </a:p>
        </p:txBody>
      </p:sp>
    </p:spTree>
    <p:extLst>
      <p:ext uri="{BB962C8B-B14F-4D97-AF65-F5344CB8AC3E}">
        <p14:creationId xmlns:p14="http://schemas.microsoft.com/office/powerpoint/2010/main" val="87575366"/>
      </p:ext>
    </p:extLst>
  </p:cSld>
  <p:clrMapOvr>
    <a:masterClrMapping/>
  </p:clrMapOvr>
  <mc:AlternateContent xmlns:mc="http://schemas.openxmlformats.org/markup-compatibility/2006" xmlns:p14="http://schemas.microsoft.com/office/powerpoint/2010/main">
    <mc:Choice Requires="p14">
      <p:transition spd="slow" p14:dur="2000" advTm="5287"/>
    </mc:Choice>
    <mc:Fallback xmlns="">
      <p:transition spd="slow" advTm="528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D9F3-833B-9F54-4B51-E2EDEA2D0529}"/>
              </a:ext>
            </a:extLst>
          </p:cNvPr>
          <p:cNvSpPr>
            <a:spLocks noGrp="1"/>
          </p:cNvSpPr>
          <p:nvPr>
            <p:ph type="title"/>
          </p:nvPr>
        </p:nvSpPr>
        <p:spPr>
          <a:xfrm>
            <a:off x="838200" y="504825"/>
            <a:ext cx="10515600" cy="1325563"/>
          </a:xfrm>
        </p:spPr>
        <p:txBody>
          <a:bodyPr/>
          <a:lstStyle/>
          <a:p>
            <a:pPr algn="ctr"/>
            <a:r>
              <a:rPr lang="en-US" b="1" dirty="0">
                <a:solidFill>
                  <a:srgbClr val="A60F2D"/>
                </a:solidFill>
                <a:latin typeface="Corbel" panose="020B0503020204020204" pitchFamily="34" charset="0"/>
              </a:rPr>
              <a:t>What is Science?</a:t>
            </a:r>
          </a:p>
        </p:txBody>
      </p:sp>
      <p:sp>
        <p:nvSpPr>
          <p:cNvPr id="3" name="Content Placeholder 2">
            <a:extLst>
              <a:ext uri="{FF2B5EF4-FFF2-40B4-BE49-F238E27FC236}">
                <a16:creationId xmlns:a16="http://schemas.microsoft.com/office/drawing/2014/main" id="{0EFD065E-7E37-A0F6-7C73-CCD0CDF15F2C}"/>
              </a:ext>
            </a:extLst>
          </p:cNvPr>
          <p:cNvSpPr>
            <a:spLocks noGrp="1"/>
          </p:cNvSpPr>
          <p:nvPr>
            <p:ph idx="1"/>
          </p:nvPr>
        </p:nvSpPr>
        <p:spPr>
          <a:xfrm>
            <a:off x="838200" y="1690688"/>
            <a:ext cx="10515600" cy="4351338"/>
          </a:xfrm>
        </p:spPr>
        <p:txBody>
          <a:bodyPr>
            <a:normAutofit fontScale="85000" lnSpcReduction="20000"/>
          </a:bodyPr>
          <a:lstStyle/>
          <a:p>
            <a:pPr marL="0" indent="0">
              <a:buNone/>
            </a:pPr>
            <a:endParaRPr lang="en-US" sz="2400" dirty="0"/>
          </a:p>
          <a:p>
            <a:pPr marL="342900" indent="-342900">
              <a:lnSpc>
                <a:spcPct val="107000"/>
              </a:lnSpc>
              <a:spcBef>
                <a:spcPts val="0"/>
              </a:spcBef>
              <a:buFont typeface="Symbol" panose="05050102010706020507" pitchFamily="18" charset="2"/>
              <a:buChar char=""/>
            </a:pPr>
            <a:r>
              <a:rPr lang="en-US" sz="2400" dirty="0"/>
              <a:t>a system of acquiring</a:t>
            </a:r>
            <a:r>
              <a:rPr lang="en-US" sz="2400" b="1" dirty="0"/>
              <a:t> knowledge</a:t>
            </a:r>
            <a:r>
              <a:rPr lang="en-US" sz="2400" dirty="0"/>
              <a:t>. This system uses observation and experimentation to describe and </a:t>
            </a:r>
            <a:r>
              <a:rPr lang="en-US" sz="2400" b="1" i="1" dirty="0">
                <a:solidFill>
                  <a:srgbClr val="00B050"/>
                </a:solidFill>
              </a:rPr>
              <a:t>explain </a:t>
            </a:r>
            <a:r>
              <a:rPr lang="en-US" sz="2400" dirty="0"/>
              <a:t>natural phenomena (Sciencemadesimple.com). </a:t>
            </a:r>
          </a:p>
          <a:p>
            <a:pPr marL="0" marR="0" lvl="0" indent="0">
              <a:lnSpc>
                <a:spcPct val="107000"/>
              </a:lnSpc>
              <a:spcBef>
                <a:spcPts val="0"/>
              </a:spcBef>
              <a:spcAft>
                <a:spcPts val="0"/>
              </a:spcAft>
              <a:buNone/>
            </a:pPr>
            <a:endParaRPr lang="en-US" sz="2400" dirty="0"/>
          </a:p>
          <a:p>
            <a:pPr marL="342900" marR="0" lvl="0" indent="-342900">
              <a:lnSpc>
                <a:spcPct val="107000"/>
              </a:lnSpc>
              <a:spcBef>
                <a:spcPts val="0"/>
              </a:spcBef>
              <a:spcAft>
                <a:spcPts val="0"/>
              </a:spcAft>
              <a:buFont typeface="Symbol" panose="05050102010706020507" pitchFamily="18" charset="2"/>
              <a:buChar char=""/>
            </a:pPr>
            <a:r>
              <a:rPr lang="en-US" sz="2400" dirty="0"/>
              <a:t>(knowledge from) the careful study of the </a:t>
            </a:r>
            <a:r>
              <a:rPr lang="en-US" sz="2400" b="1" dirty="0"/>
              <a:t>structure and behavior of the physical world</a:t>
            </a:r>
            <a:r>
              <a:rPr lang="en-US" sz="2400" dirty="0"/>
              <a:t>, especially by watching, measuring, and doing experiments, and the development of </a:t>
            </a:r>
            <a:r>
              <a:rPr lang="en-US" sz="2400" b="1" i="1" dirty="0">
                <a:solidFill>
                  <a:srgbClr val="00B050"/>
                </a:solidFill>
              </a:rPr>
              <a:t>theories</a:t>
            </a:r>
            <a:r>
              <a:rPr lang="en-US" sz="2400" dirty="0">
                <a:solidFill>
                  <a:srgbClr val="00B050"/>
                </a:solidFill>
              </a:rPr>
              <a:t> </a:t>
            </a:r>
            <a:r>
              <a:rPr lang="en-US" sz="2400" dirty="0"/>
              <a:t>to describe the results of these activities…Cambridge English dictionary</a:t>
            </a:r>
          </a:p>
          <a:p>
            <a:pPr marL="342900" marR="0" lvl="0" indent="-342900">
              <a:lnSpc>
                <a:spcPct val="107000"/>
              </a:lnSpc>
              <a:spcBef>
                <a:spcPts val="0"/>
              </a:spcBef>
              <a:spcAft>
                <a:spcPts val="0"/>
              </a:spcAft>
              <a:buFont typeface="Symbol" panose="05050102010706020507" pitchFamily="18" charset="2"/>
              <a:buChar char=""/>
            </a:pPr>
            <a:endParaRPr lang="en-US" sz="2400" dirty="0"/>
          </a:p>
          <a:p>
            <a:pPr marL="342900" marR="0" lvl="0" indent="-342900">
              <a:lnSpc>
                <a:spcPct val="107000"/>
              </a:lnSpc>
              <a:spcBef>
                <a:spcPts val="0"/>
              </a:spcBef>
              <a:spcAft>
                <a:spcPts val="800"/>
              </a:spcAft>
              <a:buFont typeface="Symbol" panose="05050102010706020507" pitchFamily="18" charset="2"/>
              <a:buChar char=""/>
            </a:pPr>
            <a:r>
              <a:rPr lang="en-US" sz="2400" dirty="0"/>
              <a:t>an understanding of </a:t>
            </a:r>
            <a:r>
              <a:rPr lang="en-US" sz="2400" b="1" dirty="0"/>
              <a:t>basic scientific terms, concepts, and facts</a:t>
            </a:r>
            <a:r>
              <a:rPr lang="en-US" sz="2400" dirty="0"/>
              <a:t>; an ability to comprehend </a:t>
            </a:r>
            <a:r>
              <a:rPr lang="en-US" sz="2400" b="1" i="1" dirty="0">
                <a:solidFill>
                  <a:srgbClr val="00B050"/>
                </a:solidFill>
              </a:rPr>
              <a:t>how </a:t>
            </a:r>
            <a:r>
              <a:rPr lang="en-US" sz="2400" dirty="0"/>
              <a:t>Science &amp; Tech generates and assesses evidence; and a capacity to distinguish science from pseudoscience have become widely used indicators of basic science literacy…National Science Foundation</a:t>
            </a:r>
          </a:p>
          <a:p>
            <a:pPr marL="342900" marR="0" lvl="0" indent="-342900">
              <a:lnSpc>
                <a:spcPct val="107000"/>
              </a:lnSpc>
              <a:spcBef>
                <a:spcPts val="0"/>
              </a:spcBef>
              <a:spcAft>
                <a:spcPts val="800"/>
              </a:spcAft>
              <a:buFont typeface="Symbol" panose="05050102010706020507" pitchFamily="18" charset="2"/>
              <a:buChar char=""/>
            </a:pPr>
            <a:endParaRPr lang="en-US" sz="2400" dirty="0"/>
          </a:p>
          <a:p>
            <a:pPr marL="0" marR="0" lvl="0" indent="0" algn="ctr">
              <a:lnSpc>
                <a:spcPct val="107000"/>
              </a:lnSpc>
              <a:spcBef>
                <a:spcPts val="0"/>
              </a:spcBef>
              <a:spcAft>
                <a:spcPts val="800"/>
              </a:spcAft>
              <a:buNone/>
            </a:pPr>
            <a:r>
              <a:rPr lang="en-US" sz="2400" dirty="0">
                <a:latin typeface="Calibri" panose="020F0502020204030204" pitchFamily="34" charset="0"/>
                <a:cs typeface="Calibri" panose="020F0502020204030204" pitchFamily="34" charset="0"/>
              </a:rPr>
              <a:t>FOCUSING ONLY ON </a:t>
            </a:r>
            <a:r>
              <a:rPr lang="en-US" sz="2400" b="1" dirty="0">
                <a:latin typeface="Calibri" panose="020F0502020204030204" pitchFamily="34" charset="0"/>
                <a:cs typeface="Calibri" panose="020F0502020204030204" pitchFamily="34" charset="0"/>
              </a:rPr>
              <a:t>FACTS AND TERMS </a:t>
            </a:r>
            <a:r>
              <a:rPr lang="en-US" sz="2400" dirty="0">
                <a:latin typeface="Calibri" panose="020F0502020204030204" pitchFamily="34" charset="0"/>
                <a:cs typeface="Calibri" panose="020F0502020204030204" pitchFamily="34" charset="0"/>
              </a:rPr>
              <a:t>PROVIDES A VERY LIMITED VIEW</a:t>
            </a:r>
          </a:p>
          <a:p>
            <a:pPr marL="0" marR="0" lvl="0" indent="0" algn="ctr">
              <a:lnSpc>
                <a:spcPct val="107000"/>
              </a:lnSpc>
              <a:spcBef>
                <a:spcPts val="0"/>
              </a:spcBef>
              <a:spcAft>
                <a:spcPts val="800"/>
              </a:spcAft>
              <a:buNone/>
            </a:pPr>
            <a:r>
              <a:rPr lang="en-US" sz="2400" b="1" dirty="0">
                <a:solidFill>
                  <a:srgbClr val="00B050"/>
                </a:solidFill>
              </a:rPr>
              <a:t>SCIENCE STRIVES FOR EXPLANATIONS OF HOW AND WHY</a:t>
            </a:r>
          </a:p>
        </p:txBody>
      </p:sp>
    </p:spTree>
    <p:extLst>
      <p:ext uri="{BB962C8B-B14F-4D97-AF65-F5344CB8AC3E}">
        <p14:creationId xmlns:p14="http://schemas.microsoft.com/office/powerpoint/2010/main" val="2645604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D9F3-833B-9F54-4B51-E2EDEA2D0529}"/>
              </a:ext>
            </a:extLst>
          </p:cNvPr>
          <p:cNvSpPr>
            <a:spLocks noGrp="1"/>
          </p:cNvSpPr>
          <p:nvPr>
            <p:ph type="title"/>
          </p:nvPr>
        </p:nvSpPr>
        <p:spPr>
          <a:xfrm>
            <a:off x="838200" y="504825"/>
            <a:ext cx="10515600" cy="1325563"/>
          </a:xfrm>
        </p:spPr>
        <p:txBody>
          <a:bodyPr/>
          <a:lstStyle/>
          <a:p>
            <a:pPr algn="ctr"/>
            <a:r>
              <a:rPr lang="en-US" b="1" dirty="0">
                <a:solidFill>
                  <a:srgbClr val="A60F2D"/>
                </a:solidFill>
                <a:latin typeface="Corbel" panose="020B0503020204020204" pitchFamily="34" charset="0"/>
              </a:rPr>
              <a:t>Science literacy? Critical thinking?</a:t>
            </a:r>
          </a:p>
        </p:txBody>
      </p:sp>
      <p:sp>
        <p:nvSpPr>
          <p:cNvPr id="3" name="Content Placeholder 2">
            <a:extLst>
              <a:ext uri="{FF2B5EF4-FFF2-40B4-BE49-F238E27FC236}">
                <a16:creationId xmlns:a16="http://schemas.microsoft.com/office/drawing/2014/main" id="{0EFD065E-7E37-A0F6-7C73-CCD0CDF15F2C}"/>
              </a:ext>
            </a:extLst>
          </p:cNvPr>
          <p:cNvSpPr>
            <a:spLocks noGrp="1"/>
          </p:cNvSpPr>
          <p:nvPr>
            <p:ph idx="1"/>
          </p:nvPr>
        </p:nvSpPr>
        <p:spPr>
          <a:xfrm>
            <a:off x="736600" y="2141537"/>
            <a:ext cx="10515600" cy="4351338"/>
          </a:xfrm>
        </p:spPr>
        <p:txBody>
          <a:bodyPr>
            <a:normAutofit/>
          </a:bodyPr>
          <a:lstStyle/>
          <a:p>
            <a:r>
              <a:rPr lang="en-US" dirty="0"/>
              <a:t>"Scientific literacy is the knowledge and understanding of scientific </a:t>
            </a:r>
            <a:r>
              <a:rPr lang="en-US" b="1" dirty="0">
                <a:solidFill>
                  <a:srgbClr val="00B050"/>
                </a:solidFill>
              </a:rPr>
              <a:t>concepts and processes required for personal decision making</a:t>
            </a:r>
            <a:r>
              <a:rPr lang="en-US" dirty="0"/>
              <a:t>, participation in civic and cultural affairs, and economic productivity.“…</a:t>
            </a:r>
            <a:r>
              <a:rPr lang="en-US" i="1" dirty="0"/>
              <a:t>The National Science Education Standards</a:t>
            </a:r>
          </a:p>
          <a:p>
            <a:pPr marL="0" indent="0">
              <a:buNone/>
            </a:pPr>
            <a:endParaRPr lang="en-US" dirty="0"/>
          </a:p>
          <a:p>
            <a:r>
              <a:rPr lang="en-US" dirty="0"/>
              <a:t>"Scientific literacy means that </a:t>
            </a:r>
            <a:r>
              <a:rPr lang="en-US" b="1" dirty="0"/>
              <a:t>a </a:t>
            </a:r>
            <a:r>
              <a:rPr lang="en-US" b="1" dirty="0">
                <a:solidFill>
                  <a:srgbClr val="00B050"/>
                </a:solidFill>
              </a:rPr>
              <a:t>person can ask, find, or determine answers to questions derived from curiosity </a:t>
            </a:r>
            <a:r>
              <a:rPr lang="en-US" dirty="0"/>
              <a:t>about everyday experiences. It means that a person has </a:t>
            </a:r>
            <a:r>
              <a:rPr lang="en-US" b="1" dirty="0">
                <a:solidFill>
                  <a:srgbClr val="00B050"/>
                </a:solidFill>
              </a:rPr>
              <a:t>the ability to describe, explain, and predict </a:t>
            </a:r>
            <a:r>
              <a:rPr lang="en-US" dirty="0"/>
              <a:t>natural phenomena.“… </a:t>
            </a:r>
            <a:r>
              <a:rPr lang="en-US" i="1" dirty="0"/>
              <a:t>National Academies </a:t>
            </a:r>
          </a:p>
          <a:p>
            <a:endParaRPr lang="en-US" dirty="0"/>
          </a:p>
        </p:txBody>
      </p:sp>
    </p:spTree>
    <p:extLst>
      <p:ext uri="{BB962C8B-B14F-4D97-AF65-F5344CB8AC3E}">
        <p14:creationId xmlns:p14="http://schemas.microsoft.com/office/powerpoint/2010/main" val="1759113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D9F3-833B-9F54-4B51-E2EDEA2D0529}"/>
              </a:ext>
            </a:extLst>
          </p:cNvPr>
          <p:cNvSpPr>
            <a:spLocks noGrp="1"/>
          </p:cNvSpPr>
          <p:nvPr>
            <p:ph type="title"/>
          </p:nvPr>
        </p:nvSpPr>
        <p:spPr/>
        <p:txBody>
          <a:bodyPr>
            <a:normAutofit/>
          </a:bodyPr>
          <a:lstStyle/>
          <a:p>
            <a:r>
              <a:rPr lang="en-US" b="1" dirty="0">
                <a:solidFill>
                  <a:srgbClr val="A60F2D"/>
                </a:solidFill>
                <a:latin typeface="Corbel" panose="020B0503020204020204" pitchFamily="34" charset="0"/>
              </a:rPr>
              <a:t>Scientific understanding as a “competent outsider” requires: </a:t>
            </a:r>
          </a:p>
        </p:txBody>
      </p:sp>
      <p:sp>
        <p:nvSpPr>
          <p:cNvPr id="3" name="Content Placeholder 2">
            <a:extLst>
              <a:ext uri="{FF2B5EF4-FFF2-40B4-BE49-F238E27FC236}">
                <a16:creationId xmlns:a16="http://schemas.microsoft.com/office/drawing/2014/main" id="{0EFD065E-7E37-A0F6-7C73-CCD0CDF15F2C}"/>
              </a:ext>
            </a:extLst>
          </p:cNvPr>
          <p:cNvSpPr>
            <a:spLocks noGrp="1"/>
          </p:cNvSpPr>
          <p:nvPr>
            <p:ph idx="1"/>
          </p:nvPr>
        </p:nvSpPr>
        <p:spPr>
          <a:xfrm>
            <a:off x="838200" y="1825625"/>
            <a:ext cx="7637980" cy="4351338"/>
          </a:xfrm>
        </p:spPr>
        <p:txBody>
          <a:bodyPr>
            <a:normAutofit fontScale="25000" lnSpcReduction="20000"/>
          </a:bodyPr>
          <a:lstStyle/>
          <a:p>
            <a:pPr marL="0" indent="0">
              <a:buNone/>
            </a:pPr>
            <a:endParaRPr lang="en-US" sz="3200" dirty="0"/>
          </a:p>
          <a:p>
            <a:r>
              <a:rPr lang="en-US" sz="7200" b="1" dirty="0"/>
              <a:t>Uncertainty: </a:t>
            </a:r>
            <a:r>
              <a:rPr lang="en-US" sz="7200" dirty="0"/>
              <a:t>Scientists deal with unsettled questions, and so one set of results from a single study is not seen as a definitive answer, but a step in supporting certain hypothesized answers over others.</a:t>
            </a:r>
          </a:p>
          <a:p>
            <a:r>
              <a:rPr lang="en-US" sz="7200" b="1" dirty="0"/>
              <a:t>Peer Review: </a:t>
            </a:r>
            <a:r>
              <a:rPr lang="en-US" sz="7200" dirty="0"/>
              <a:t>Scientists review claims from other experts to determine if they are valid and rigorous enough to enter the ongoing scientific conversation through publication.  This makes published answers credible but not definitive.</a:t>
            </a:r>
          </a:p>
          <a:p>
            <a:r>
              <a:rPr lang="en-US" sz="7200" b="1" dirty="0"/>
              <a:t>Expertise: </a:t>
            </a:r>
            <a:r>
              <a:rPr lang="en-US" sz="7200" dirty="0"/>
              <a:t>It is important to question how a person became a credible source for their scientific knowledge and whether their employer or sponsor may bias their findings in some way, such as by making the product they are testing.</a:t>
            </a:r>
          </a:p>
          <a:p>
            <a:r>
              <a:rPr lang="en-US" sz="7200" b="1" dirty="0"/>
              <a:t>Consensus: </a:t>
            </a:r>
            <a:r>
              <a:rPr lang="en-US" sz="7200" dirty="0"/>
              <a:t>Multiple observations and interpretations of data that have been considered and tested can lead a majority of scientists to agree on a most likely explanation.  Total agreement is rare, but scientific claims with broad support from the scientific community are considered a credible way to guide understanding of the world.</a:t>
            </a:r>
          </a:p>
          <a:p>
            <a:r>
              <a:rPr lang="en-US" sz="7200" b="1" dirty="0"/>
              <a:t>Deliberate creation of doubt: </a:t>
            </a:r>
            <a:r>
              <a:rPr lang="en-US" sz="7200" dirty="0"/>
              <a:t>It is important to unmask attempts to undermine confidence in scientific findings for political or gain or profit.</a:t>
            </a:r>
          </a:p>
          <a:p>
            <a:pPr marL="0" indent="0">
              <a:buNone/>
            </a:pPr>
            <a:endParaRPr lang="en-US" sz="6400" dirty="0"/>
          </a:p>
          <a:p>
            <a:endParaRPr lang="en-US" sz="6400" dirty="0"/>
          </a:p>
          <a:p>
            <a:endParaRPr lang="en-US" dirty="0"/>
          </a:p>
        </p:txBody>
      </p:sp>
      <p:pic>
        <p:nvPicPr>
          <p:cNvPr id="6" name="Picture 5">
            <a:extLst>
              <a:ext uri="{FF2B5EF4-FFF2-40B4-BE49-F238E27FC236}">
                <a16:creationId xmlns:a16="http://schemas.microsoft.com/office/drawing/2014/main" id="{76644553-4016-3291-0084-53B53CD5A30D}"/>
              </a:ext>
            </a:extLst>
          </p:cNvPr>
          <p:cNvPicPr>
            <a:picLocks noChangeAspect="1"/>
          </p:cNvPicPr>
          <p:nvPr/>
        </p:nvPicPr>
        <p:blipFill>
          <a:blip r:embed="rId3"/>
          <a:stretch>
            <a:fillRect/>
          </a:stretch>
        </p:blipFill>
        <p:spPr>
          <a:xfrm>
            <a:off x="8608595" y="3146786"/>
            <a:ext cx="3194985" cy="1709016"/>
          </a:xfrm>
          <a:prstGeom prst="rect">
            <a:avLst/>
          </a:prstGeom>
        </p:spPr>
      </p:pic>
      <p:sp>
        <p:nvSpPr>
          <p:cNvPr id="5" name="TextBox 4">
            <a:extLst>
              <a:ext uri="{FF2B5EF4-FFF2-40B4-BE49-F238E27FC236}">
                <a16:creationId xmlns:a16="http://schemas.microsoft.com/office/drawing/2014/main" id="{9F7C82BD-4DC3-7471-8F15-3BE5396E78EA}"/>
              </a:ext>
            </a:extLst>
          </p:cNvPr>
          <p:cNvSpPr txBox="1"/>
          <p:nvPr/>
        </p:nvSpPr>
        <p:spPr>
          <a:xfrm>
            <a:off x="8811653" y="6248400"/>
            <a:ext cx="3046645" cy="176330"/>
          </a:xfrm>
          <a:prstGeom prst="rect">
            <a:avLst/>
          </a:prstGeom>
        </p:spPr>
        <p:txBody>
          <a:bodyPr wrap="square" lIns="0" tIns="0" rIns="0" bIns="0" rtlCol="0" anchor="t">
            <a:spAutoFit/>
          </a:bodyPr>
          <a:lstStyle/>
          <a:p>
            <a:pPr algn="r">
              <a:lnSpc>
                <a:spcPts val="1213"/>
              </a:lnSpc>
            </a:pPr>
            <a:r>
              <a:rPr lang="en-US" dirty="0">
                <a:solidFill>
                  <a:srgbClr val="A60F2D"/>
                </a:solidFill>
              </a:rPr>
              <a:t>Page 57 of the Toolkit </a:t>
            </a:r>
          </a:p>
        </p:txBody>
      </p:sp>
    </p:spTree>
    <p:extLst>
      <p:ext uri="{BB962C8B-B14F-4D97-AF65-F5344CB8AC3E}">
        <p14:creationId xmlns:p14="http://schemas.microsoft.com/office/powerpoint/2010/main" val="1847786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SUThemeLight">
  <a:themeElements>
    <a:clrScheme name="WSU Color">
      <a:dk1>
        <a:sysClr val="windowText" lastClr="000000"/>
      </a:dk1>
      <a:lt1>
        <a:sysClr val="window" lastClr="FFFFFF"/>
      </a:lt1>
      <a:dk2>
        <a:srgbClr val="4D4D4D"/>
      </a:dk2>
      <a:lt2>
        <a:srgbClr val="E7E6E6"/>
      </a:lt2>
      <a:accent1>
        <a:srgbClr val="A60F2D"/>
      </a:accent1>
      <a:accent2>
        <a:srgbClr val="4D4D4D"/>
      </a:accent2>
      <a:accent3>
        <a:srgbClr val="949494"/>
      </a:accent3>
      <a:accent4>
        <a:srgbClr val="EE496A"/>
      </a:accent4>
      <a:accent5>
        <a:srgbClr val="4D4D4D"/>
      </a:accent5>
      <a:accent6>
        <a:srgbClr val="AEABAB"/>
      </a:accent6>
      <a:hlink>
        <a:srgbClr val="A60F2D"/>
      </a:hlink>
      <a:folHlink>
        <a:srgbClr val="4D4D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UThemeLight" id="{05C898E0-3786-4A5B-B5B3-EBE074803E84}" vid="{62971658-B53D-4050-84B7-51C669F6E033}"/>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4.xml><?xml version="1.0" encoding="utf-8"?>
<a:theme xmlns:a="http://schemas.openxmlformats.org/drawingml/2006/main" name="2_Office Theme">
  <a:themeElements>
    <a:clrScheme name="WSU Powerpoint">
      <a:dk1>
        <a:srgbClr val="919191"/>
      </a:dk1>
      <a:lt1>
        <a:srgbClr val="FFFFFF"/>
      </a:lt1>
      <a:dk2>
        <a:srgbClr val="EAEAEA"/>
      </a:dk2>
      <a:lt2>
        <a:srgbClr val="424242"/>
      </a:lt2>
      <a:accent1>
        <a:srgbClr val="C93446"/>
      </a:accent1>
      <a:accent2>
        <a:srgbClr val="FEFFFF"/>
      </a:accent2>
      <a:accent3>
        <a:srgbClr val="A4283F"/>
      </a:accent3>
      <a:accent4>
        <a:srgbClr val="515151"/>
      </a:accent4>
      <a:accent5>
        <a:srgbClr val="D5D5D5"/>
      </a:accent5>
      <a:accent6>
        <a:srgbClr val="FEFFFF"/>
      </a:accent6>
      <a:hlink>
        <a:srgbClr val="929292"/>
      </a:hlink>
      <a:folHlink>
        <a:srgbClr val="4242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20052</TotalTime>
  <Words>1558</Words>
  <Application>Microsoft Office PowerPoint</Application>
  <PresentationFormat>Widescreen</PresentationFormat>
  <Paragraphs>138</Paragraphs>
  <Slides>15</Slides>
  <Notes>14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Arial</vt:lpstr>
      <vt:lpstr>Arial 3</vt:lpstr>
      <vt:lpstr>Calibri</vt:lpstr>
      <vt:lpstr>Calibri (MS)</vt:lpstr>
      <vt:lpstr>Calibri (MS) Bold</vt:lpstr>
      <vt:lpstr>Calibri Light</vt:lpstr>
      <vt:lpstr>Corbel</vt:lpstr>
      <vt:lpstr>Symbol</vt:lpstr>
      <vt:lpstr>Office Theme</vt:lpstr>
      <vt:lpstr>WSUThemeLight</vt:lpstr>
      <vt:lpstr>1_Office Theme</vt:lpstr>
      <vt:lpstr>2_Office Theme</vt:lpstr>
      <vt:lpstr>PowerPoint Presentation</vt:lpstr>
      <vt:lpstr>PowerPoint Presentation</vt:lpstr>
      <vt:lpstr>PowerPoint Presentation</vt:lpstr>
      <vt:lpstr>This is part 1 of a 3-part series you can view in any order</vt:lpstr>
      <vt:lpstr>PowerPoint Presentation</vt:lpstr>
      <vt:lpstr>This session will help you to:</vt:lpstr>
      <vt:lpstr>What is Science?</vt:lpstr>
      <vt:lpstr>Science literacy? Critical thinking?</vt:lpstr>
      <vt:lpstr>Scientific understanding as a “competent outsider” requires: </vt:lpstr>
      <vt:lpstr>Science is a process.</vt:lpstr>
      <vt:lpstr>How is science communicated?  How do we know when we can trust a scientific source?</vt:lpstr>
      <vt:lpstr>Science Media Literacy</vt:lpstr>
      <vt:lpstr> Media literacy can help us manage an uncertain and sometimes toxic information environment </vt:lpstr>
      <vt:lpstr> The Science Media Literacy Infographic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Austin</dc:creator>
  <cp:lastModifiedBy>Shawn Domgaard</cp:lastModifiedBy>
  <cp:revision>96</cp:revision>
  <dcterms:created xsi:type="dcterms:W3CDTF">2023-02-17T23:40:06Z</dcterms:created>
  <dcterms:modified xsi:type="dcterms:W3CDTF">2023-07-12T23:57:16Z</dcterms:modified>
</cp:coreProperties>
</file>