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81" r:id="rId2"/>
  </p:sldMasterIdLst>
  <p:notesMasterIdLst>
    <p:notesMasterId r:id="rId25"/>
  </p:notesMasterIdLst>
  <p:sldIdLst>
    <p:sldId id="323" r:id="rId3"/>
    <p:sldId id="1034" r:id="rId4"/>
    <p:sldId id="324" r:id="rId5"/>
    <p:sldId id="351" r:id="rId6"/>
    <p:sldId id="334" r:id="rId7"/>
    <p:sldId id="328" r:id="rId8"/>
    <p:sldId id="352" r:id="rId9"/>
    <p:sldId id="353" r:id="rId10"/>
    <p:sldId id="331" r:id="rId11"/>
    <p:sldId id="1033" r:id="rId12"/>
    <p:sldId id="332" r:id="rId13"/>
    <p:sldId id="1032" r:id="rId14"/>
    <p:sldId id="336" r:id="rId15"/>
    <p:sldId id="337" r:id="rId16"/>
    <p:sldId id="338" r:id="rId17"/>
    <p:sldId id="343" r:id="rId18"/>
    <p:sldId id="345" r:id="rId19"/>
    <p:sldId id="346" r:id="rId20"/>
    <p:sldId id="347" r:id="rId21"/>
    <p:sldId id="348" r:id="rId22"/>
    <p:sldId id="349" r:id="rId23"/>
    <p:sldId id="103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386" autoAdjust="0"/>
    <p:restoredTop sz="61235" autoAdjust="0"/>
  </p:normalViewPr>
  <p:slideViewPr>
    <p:cSldViewPr snapToGrid="0">
      <p:cViewPr varScale="1">
        <p:scale>
          <a:sx n="84" d="100"/>
          <a:sy n="84" d="100"/>
        </p:scale>
        <p:origin x="3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ya Sheftel" userId="a9f9008a-cef8-4804-8e88-354fe1d9ab97" providerId="ADAL" clId="{AE0442A6-B43C-DE4D-9495-947209708489}"/>
    <pc:docChg chg="undo redo custSel addSld delSld modSld sldOrd">
      <pc:chgData name="Anya Sheftel" userId="a9f9008a-cef8-4804-8e88-354fe1d9ab97" providerId="ADAL" clId="{AE0442A6-B43C-DE4D-9495-947209708489}" dt="2023-06-01T21:03:25.022" v="1488" actId="2696"/>
      <pc:docMkLst>
        <pc:docMk/>
      </pc:docMkLst>
      <pc:sldChg chg="del">
        <pc:chgData name="Anya Sheftel" userId="a9f9008a-cef8-4804-8e88-354fe1d9ab97" providerId="ADAL" clId="{AE0442A6-B43C-DE4D-9495-947209708489}" dt="2023-06-01T19:35:34.983" v="1181" actId="2696"/>
        <pc:sldMkLst>
          <pc:docMk/>
          <pc:sldMk cId="3851423918" sldId="308"/>
        </pc:sldMkLst>
      </pc:sldChg>
      <pc:sldChg chg="modSp mod modNotesTx">
        <pc:chgData name="Anya Sheftel" userId="a9f9008a-cef8-4804-8e88-354fe1d9ab97" providerId="ADAL" clId="{AE0442A6-B43C-DE4D-9495-947209708489}" dt="2023-06-01T18:33:33.685" v="1086"/>
        <pc:sldMkLst>
          <pc:docMk/>
          <pc:sldMk cId="1414826032" sldId="323"/>
        </pc:sldMkLst>
        <pc:spChg chg="mod">
          <ac:chgData name="Anya Sheftel" userId="a9f9008a-cef8-4804-8e88-354fe1d9ab97" providerId="ADAL" clId="{AE0442A6-B43C-DE4D-9495-947209708489}" dt="2023-06-01T14:41:33.020" v="921" actId="20577"/>
          <ac:spMkLst>
            <pc:docMk/>
            <pc:sldMk cId="1414826032" sldId="323"/>
            <ac:spMk id="30" creationId="{0EDB958D-840A-7A7F-B8F2-53A8E31FEBE0}"/>
          </ac:spMkLst>
        </pc:spChg>
        <pc:spChg chg="mod">
          <ac:chgData name="Anya Sheftel" userId="a9f9008a-cef8-4804-8e88-354fe1d9ab97" providerId="ADAL" clId="{AE0442A6-B43C-DE4D-9495-947209708489}" dt="2023-06-01T14:41:38.199" v="927" actId="20577"/>
          <ac:spMkLst>
            <pc:docMk/>
            <pc:sldMk cId="1414826032" sldId="323"/>
            <ac:spMk id="31" creationId="{CAAF6AC0-E09C-D08A-39D0-63E595908C9D}"/>
          </ac:spMkLst>
        </pc:spChg>
        <pc:spChg chg="mod">
          <ac:chgData name="Anya Sheftel" userId="a9f9008a-cef8-4804-8e88-354fe1d9ab97" providerId="ADAL" clId="{AE0442A6-B43C-DE4D-9495-947209708489}" dt="2023-06-01T14:41:43.838" v="933" actId="20577"/>
          <ac:spMkLst>
            <pc:docMk/>
            <pc:sldMk cId="1414826032" sldId="323"/>
            <ac:spMk id="32" creationId="{B82A2688-705D-9563-A88B-00A042E2A868}"/>
          </ac:spMkLst>
        </pc:spChg>
        <pc:spChg chg="mod">
          <ac:chgData name="Anya Sheftel" userId="a9f9008a-cef8-4804-8e88-354fe1d9ab97" providerId="ADAL" clId="{AE0442A6-B43C-DE4D-9495-947209708489}" dt="2023-06-01T18:31:14.509" v="1065" actId="20577"/>
          <ac:spMkLst>
            <pc:docMk/>
            <pc:sldMk cId="1414826032" sldId="323"/>
            <ac:spMk id="34" creationId="{7F903997-A32C-BAA3-6B7C-F858101C78E4}"/>
          </ac:spMkLst>
        </pc:spChg>
      </pc:sldChg>
      <pc:sldChg chg="modSp mod modNotesTx">
        <pc:chgData name="Anya Sheftel" userId="a9f9008a-cef8-4804-8e88-354fe1d9ab97" providerId="ADAL" clId="{AE0442A6-B43C-DE4D-9495-947209708489}" dt="2023-06-01T18:33:40.098" v="1087" actId="20577"/>
        <pc:sldMkLst>
          <pc:docMk/>
          <pc:sldMk cId="2831032243" sldId="324"/>
        </pc:sldMkLst>
        <pc:spChg chg="mod">
          <ac:chgData name="Anya Sheftel" userId="a9f9008a-cef8-4804-8e88-354fe1d9ab97" providerId="ADAL" clId="{AE0442A6-B43C-DE4D-9495-947209708489}" dt="2023-06-01T18:26:58.732" v="1000" actId="1076"/>
          <ac:spMkLst>
            <pc:docMk/>
            <pc:sldMk cId="2831032243" sldId="324"/>
            <ac:spMk id="2" creationId="{1997E576-EFE7-C8F6-AD23-0CA33E2CF081}"/>
          </ac:spMkLst>
        </pc:spChg>
      </pc:sldChg>
      <pc:sldChg chg="addSp delSp modSp mod setBg">
        <pc:chgData name="Anya Sheftel" userId="a9f9008a-cef8-4804-8e88-354fe1d9ab97" providerId="ADAL" clId="{AE0442A6-B43C-DE4D-9495-947209708489}" dt="2023-06-01T21:01:04.244" v="1451" actId="20577"/>
        <pc:sldMkLst>
          <pc:docMk/>
          <pc:sldMk cId="403070713" sldId="328"/>
        </pc:sldMkLst>
        <pc:spChg chg="mod">
          <ac:chgData name="Anya Sheftel" userId="a9f9008a-cef8-4804-8e88-354fe1d9ab97" providerId="ADAL" clId="{AE0442A6-B43C-DE4D-9495-947209708489}" dt="2023-06-01T14:15:22.278" v="522" actId="122"/>
          <ac:spMkLst>
            <pc:docMk/>
            <pc:sldMk cId="403070713" sldId="328"/>
            <ac:spMk id="2" creationId="{1D7CF12C-4414-2B4C-8424-BC075BFAB2F3}"/>
          </ac:spMkLst>
        </pc:spChg>
        <pc:spChg chg="mod">
          <ac:chgData name="Anya Sheftel" userId="a9f9008a-cef8-4804-8e88-354fe1d9ab97" providerId="ADAL" clId="{AE0442A6-B43C-DE4D-9495-947209708489}" dt="2023-06-01T21:01:04.244" v="1451" actId="20577"/>
          <ac:spMkLst>
            <pc:docMk/>
            <pc:sldMk cId="403070713" sldId="328"/>
            <ac:spMk id="3" creationId="{7F5DB327-79BF-BC45-9345-141AB2A685D1}"/>
          </ac:spMkLst>
        </pc:spChg>
        <pc:spChg chg="add del">
          <ac:chgData name="Anya Sheftel" userId="a9f9008a-cef8-4804-8e88-354fe1d9ab97" providerId="ADAL" clId="{AE0442A6-B43C-DE4D-9495-947209708489}" dt="2023-06-01T14:01:20.424" v="361" actId="26606"/>
          <ac:spMkLst>
            <pc:docMk/>
            <pc:sldMk cId="403070713" sldId="328"/>
            <ac:spMk id="10" creationId="{D1D34770-47A8-402C-AF23-2B653F2D88C1}"/>
          </ac:spMkLst>
        </pc:spChg>
        <pc:spChg chg="add">
          <ac:chgData name="Anya Sheftel" userId="a9f9008a-cef8-4804-8e88-354fe1d9ab97" providerId="ADAL" clId="{AE0442A6-B43C-DE4D-9495-947209708489}" dt="2023-06-01T14:01:20.424" v="361" actId="26606"/>
          <ac:spMkLst>
            <pc:docMk/>
            <pc:sldMk cId="403070713" sldId="328"/>
            <ac:spMk id="15" creationId="{99192C51-B764-4A9B-9587-5EF8B628B8D9}"/>
          </ac:spMkLst>
        </pc:spChg>
        <pc:picChg chg="add del mod">
          <ac:chgData name="Anya Sheftel" userId="a9f9008a-cef8-4804-8e88-354fe1d9ab97" providerId="ADAL" clId="{AE0442A6-B43C-DE4D-9495-947209708489}" dt="2023-06-01T14:01:11.635" v="359" actId="478"/>
          <ac:picMkLst>
            <pc:docMk/>
            <pc:sldMk cId="403070713" sldId="328"/>
            <ac:picMk id="5" creationId="{17426511-B13C-ED44-AB95-E9603E72B3AB}"/>
          </ac:picMkLst>
        </pc:picChg>
        <pc:picChg chg="add mod">
          <ac:chgData name="Anya Sheftel" userId="a9f9008a-cef8-4804-8e88-354fe1d9ab97" providerId="ADAL" clId="{AE0442A6-B43C-DE4D-9495-947209708489}" dt="2023-06-01T14:15:13.611" v="519" actId="1076"/>
          <ac:picMkLst>
            <pc:docMk/>
            <pc:sldMk cId="403070713" sldId="328"/>
            <ac:picMk id="7" creationId="{F7284DA0-18D9-5F45-8606-B6333FD8F6CC}"/>
          </ac:picMkLst>
        </pc:picChg>
      </pc:sldChg>
      <pc:sldChg chg="addSp delSp modSp del mod">
        <pc:chgData name="Anya Sheftel" userId="a9f9008a-cef8-4804-8e88-354fe1d9ab97" providerId="ADAL" clId="{AE0442A6-B43C-DE4D-9495-947209708489}" dt="2023-06-01T13:44:12.763" v="180" actId="2696"/>
        <pc:sldMkLst>
          <pc:docMk/>
          <pc:sldMk cId="1510481926" sldId="329"/>
        </pc:sldMkLst>
        <pc:picChg chg="add del mod">
          <ac:chgData name="Anya Sheftel" userId="a9f9008a-cef8-4804-8e88-354fe1d9ab97" providerId="ADAL" clId="{AE0442A6-B43C-DE4D-9495-947209708489}" dt="2023-06-01T13:42:12.877" v="1" actId="478"/>
          <ac:picMkLst>
            <pc:docMk/>
            <pc:sldMk cId="1510481926" sldId="329"/>
            <ac:picMk id="5" creationId="{D8E05067-1C42-674E-89F7-3587313CE7FF}"/>
          </ac:picMkLst>
        </pc:picChg>
      </pc:sldChg>
      <pc:sldChg chg="del">
        <pc:chgData name="Anya Sheftel" userId="a9f9008a-cef8-4804-8e88-354fe1d9ab97" providerId="ADAL" clId="{AE0442A6-B43C-DE4D-9495-947209708489}" dt="2023-06-01T14:04:39.288" v="409" actId="2696"/>
        <pc:sldMkLst>
          <pc:docMk/>
          <pc:sldMk cId="4232138325" sldId="330"/>
        </pc:sldMkLst>
      </pc:sldChg>
      <pc:sldChg chg="addSp modSp mod setBg">
        <pc:chgData name="Anya Sheftel" userId="a9f9008a-cef8-4804-8e88-354fe1d9ab97" providerId="ADAL" clId="{AE0442A6-B43C-DE4D-9495-947209708489}" dt="2023-06-01T20:43:26.720" v="1189" actId="14100"/>
        <pc:sldMkLst>
          <pc:docMk/>
          <pc:sldMk cId="4213316125" sldId="331"/>
        </pc:sldMkLst>
        <pc:spChg chg="mod">
          <ac:chgData name="Anya Sheftel" userId="a9f9008a-cef8-4804-8e88-354fe1d9ab97" providerId="ADAL" clId="{AE0442A6-B43C-DE4D-9495-947209708489}" dt="2023-06-01T20:43:26.720" v="1189" actId="14100"/>
          <ac:spMkLst>
            <pc:docMk/>
            <pc:sldMk cId="4213316125" sldId="331"/>
            <ac:spMk id="2" creationId="{425AEC94-5F80-C24B-826A-1065EBE449AC}"/>
          </ac:spMkLst>
        </pc:spChg>
        <pc:spChg chg="mod">
          <ac:chgData name="Anya Sheftel" userId="a9f9008a-cef8-4804-8e88-354fe1d9ab97" providerId="ADAL" clId="{AE0442A6-B43C-DE4D-9495-947209708489}" dt="2023-06-01T14:15:43.275" v="525" actId="1076"/>
          <ac:spMkLst>
            <pc:docMk/>
            <pc:sldMk cId="4213316125" sldId="331"/>
            <ac:spMk id="3" creationId="{461B6724-936F-234E-A427-068D718A8FB5}"/>
          </ac:spMkLst>
        </pc:spChg>
        <pc:spChg chg="add">
          <ac:chgData name="Anya Sheftel" userId="a9f9008a-cef8-4804-8e88-354fe1d9ab97" providerId="ADAL" clId="{AE0442A6-B43C-DE4D-9495-947209708489}" dt="2023-06-01T14:00:13.679" v="341" actId="26606"/>
          <ac:spMkLst>
            <pc:docMk/>
            <pc:sldMk cId="4213316125" sldId="331"/>
            <ac:spMk id="10" creationId="{99192C51-B764-4A9B-9587-5EF8B628B8D9}"/>
          </ac:spMkLst>
        </pc:spChg>
        <pc:picChg chg="add mod">
          <ac:chgData name="Anya Sheftel" userId="a9f9008a-cef8-4804-8e88-354fe1d9ab97" providerId="ADAL" clId="{AE0442A6-B43C-DE4D-9495-947209708489}" dt="2023-06-01T14:15:48.122" v="527" actId="1076"/>
          <ac:picMkLst>
            <pc:docMk/>
            <pc:sldMk cId="4213316125" sldId="331"/>
            <ac:picMk id="5" creationId="{3FAD9FCD-0F65-1140-9264-3D841A79F077}"/>
          </ac:picMkLst>
        </pc:picChg>
      </pc:sldChg>
      <pc:sldChg chg="addSp modSp mod setBg">
        <pc:chgData name="Anya Sheftel" userId="a9f9008a-cef8-4804-8e88-354fe1d9ab97" providerId="ADAL" clId="{AE0442A6-B43C-DE4D-9495-947209708489}" dt="2023-06-01T14:07:47.003" v="428" actId="1076"/>
        <pc:sldMkLst>
          <pc:docMk/>
          <pc:sldMk cId="2484631215" sldId="332"/>
        </pc:sldMkLst>
        <pc:spChg chg="mod">
          <ac:chgData name="Anya Sheftel" userId="a9f9008a-cef8-4804-8e88-354fe1d9ab97" providerId="ADAL" clId="{AE0442A6-B43C-DE4D-9495-947209708489}" dt="2023-06-01T14:07:47.003" v="428" actId="1076"/>
          <ac:spMkLst>
            <pc:docMk/>
            <pc:sldMk cId="2484631215" sldId="332"/>
            <ac:spMk id="2" creationId="{425AEC94-5F80-C24B-826A-1065EBE449AC}"/>
          </ac:spMkLst>
        </pc:spChg>
        <pc:spChg chg="mod">
          <ac:chgData name="Anya Sheftel" userId="a9f9008a-cef8-4804-8e88-354fe1d9ab97" providerId="ADAL" clId="{AE0442A6-B43C-DE4D-9495-947209708489}" dt="2023-06-01T14:07:40.492" v="427" actId="27636"/>
          <ac:spMkLst>
            <pc:docMk/>
            <pc:sldMk cId="2484631215" sldId="332"/>
            <ac:spMk id="3" creationId="{461B6724-936F-234E-A427-068D718A8FB5}"/>
          </ac:spMkLst>
        </pc:spChg>
        <pc:spChg chg="add">
          <ac:chgData name="Anya Sheftel" userId="a9f9008a-cef8-4804-8e88-354fe1d9ab97" providerId="ADAL" clId="{AE0442A6-B43C-DE4D-9495-947209708489}" dt="2023-06-01T14:07:07.658" v="414" actId="26606"/>
          <ac:spMkLst>
            <pc:docMk/>
            <pc:sldMk cId="2484631215" sldId="332"/>
            <ac:spMk id="10" creationId="{04C21BAE-6866-4C7A-A7EC-C1B2E572D5BE}"/>
          </ac:spMkLst>
        </pc:spChg>
        <pc:spChg chg="add">
          <ac:chgData name="Anya Sheftel" userId="a9f9008a-cef8-4804-8e88-354fe1d9ab97" providerId="ADAL" clId="{AE0442A6-B43C-DE4D-9495-947209708489}" dt="2023-06-01T14:07:07.658" v="414" actId="26606"/>
          <ac:spMkLst>
            <pc:docMk/>
            <pc:sldMk cId="2484631215" sldId="332"/>
            <ac:spMk id="12" creationId="{7E7D0C94-08B4-48AE-8813-CC4D60294F42}"/>
          </ac:spMkLst>
        </pc:spChg>
        <pc:spChg chg="add">
          <ac:chgData name="Anya Sheftel" userId="a9f9008a-cef8-4804-8e88-354fe1d9ab97" providerId="ADAL" clId="{AE0442A6-B43C-DE4D-9495-947209708489}" dt="2023-06-01T14:07:07.658" v="414" actId="26606"/>
          <ac:spMkLst>
            <pc:docMk/>
            <pc:sldMk cId="2484631215" sldId="332"/>
            <ac:spMk id="14" creationId="{F0C518C2-0AA4-470C-87B9-9CBF428FBA25}"/>
          </ac:spMkLst>
        </pc:spChg>
        <pc:picChg chg="add mod ord">
          <ac:chgData name="Anya Sheftel" userId="a9f9008a-cef8-4804-8e88-354fe1d9ab97" providerId="ADAL" clId="{AE0442A6-B43C-DE4D-9495-947209708489}" dt="2023-06-01T14:07:07.658" v="414" actId="26606"/>
          <ac:picMkLst>
            <pc:docMk/>
            <pc:sldMk cId="2484631215" sldId="332"/>
            <ac:picMk id="5" creationId="{56C6BD57-8791-B647-9523-48A1B8830A7C}"/>
          </ac:picMkLst>
        </pc:picChg>
      </pc:sldChg>
      <pc:sldChg chg="addSp delSp modSp mod setBg addAnim delAnim modAnim">
        <pc:chgData name="Anya Sheftel" userId="a9f9008a-cef8-4804-8e88-354fe1d9ab97" providerId="ADAL" clId="{AE0442A6-B43C-DE4D-9495-947209708489}" dt="2023-06-01T21:00:49.571" v="1450" actId="207"/>
        <pc:sldMkLst>
          <pc:docMk/>
          <pc:sldMk cId="546069735" sldId="334"/>
        </pc:sldMkLst>
        <pc:spChg chg="mod">
          <ac:chgData name="Anya Sheftel" userId="a9f9008a-cef8-4804-8e88-354fe1d9ab97" providerId="ADAL" clId="{AE0442A6-B43C-DE4D-9495-947209708489}" dt="2023-06-01T21:00:49.571" v="1450" actId="207"/>
          <ac:spMkLst>
            <pc:docMk/>
            <pc:sldMk cId="546069735" sldId="334"/>
            <ac:spMk id="2" creationId="{425AEC94-5F80-C24B-826A-1065EBE449AC}"/>
          </ac:spMkLst>
        </pc:spChg>
        <pc:spChg chg="mod ord">
          <ac:chgData name="Anya Sheftel" userId="a9f9008a-cef8-4804-8e88-354fe1d9ab97" providerId="ADAL" clId="{AE0442A6-B43C-DE4D-9495-947209708489}" dt="2023-06-01T14:37:54.528" v="825" actId="1076"/>
          <ac:spMkLst>
            <pc:docMk/>
            <pc:sldMk cId="546069735" sldId="334"/>
            <ac:spMk id="3" creationId="{461B6724-936F-234E-A427-068D718A8FB5}"/>
          </ac:spMkLst>
        </pc:spChg>
        <pc:spChg chg="add del">
          <ac:chgData name="Anya Sheftel" userId="a9f9008a-cef8-4804-8e88-354fe1d9ab97" providerId="ADAL" clId="{AE0442A6-B43C-DE4D-9495-947209708489}" dt="2023-06-01T13:46:53.669" v="192" actId="26606"/>
          <ac:spMkLst>
            <pc:docMk/>
            <pc:sldMk cId="546069735" sldId="334"/>
            <ac:spMk id="7" creationId="{0E91F5CA-B392-444C-88E3-BF5BAAEBDEB0}"/>
          </ac:spMkLst>
        </pc:spChg>
        <pc:spChg chg="add del">
          <ac:chgData name="Anya Sheftel" userId="a9f9008a-cef8-4804-8e88-354fe1d9ab97" providerId="ADAL" clId="{AE0442A6-B43C-DE4D-9495-947209708489}" dt="2023-06-01T13:46:53.669" v="192" actId="26606"/>
          <ac:spMkLst>
            <pc:docMk/>
            <pc:sldMk cId="546069735" sldId="334"/>
            <ac:spMk id="8" creationId="{9752D771-2D72-4B2C-B816-121D10C38ED0}"/>
          </ac:spMkLst>
        </pc:spChg>
        <pc:spChg chg="add del">
          <ac:chgData name="Anya Sheftel" userId="a9f9008a-cef8-4804-8e88-354fe1d9ab97" providerId="ADAL" clId="{AE0442A6-B43C-DE4D-9495-947209708489}" dt="2023-06-01T13:46:53.669" v="192" actId="26606"/>
          <ac:spMkLst>
            <pc:docMk/>
            <pc:sldMk cId="546069735" sldId="334"/>
            <ac:spMk id="9" creationId="{58D2EC0A-5E54-424F-BE02-26DFFEBD6F9D}"/>
          </ac:spMkLst>
        </pc:spChg>
        <pc:spChg chg="add del">
          <ac:chgData name="Anya Sheftel" userId="a9f9008a-cef8-4804-8e88-354fe1d9ab97" providerId="ADAL" clId="{AE0442A6-B43C-DE4D-9495-947209708489}" dt="2023-06-01T13:46:01.175" v="183" actId="26606"/>
          <ac:spMkLst>
            <pc:docMk/>
            <pc:sldMk cId="546069735" sldId="334"/>
            <ac:spMk id="10" creationId="{0E91F5CA-B392-444C-88E3-BF5BAAEBDEB0}"/>
          </ac:spMkLst>
        </pc:spChg>
        <pc:spChg chg="add del">
          <ac:chgData name="Anya Sheftel" userId="a9f9008a-cef8-4804-8e88-354fe1d9ab97" providerId="ADAL" clId="{AE0442A6-B43C-DE4D-9495-947209708489}" dt="2023-06-01T13:46:01.175" v="183" actId="26606"/>
          <ac:spMkLst>
            <pc:docMk/>
            <pc:sldMk cId="546069735" sldId="334"/>
            <ac:spMk id="12" creationId="{0459807F-B6FA-44D3-9A53-C55B6B56884A}"/>
          </ac:spMkLst>
        </pc:spChg>
        <pc:spChg chg="add del">
          <ac:chgData name="Anya Sheftel" userId="a9f9008a-cef8-4804-8e88-354fe1d9ab97" providerId="ADAL" clId="{AE0442A6-B43C-DE4D-9495-947209708489}" dt="2023-06-01T13:46:06.039" v="186" actId="26606"/>
          <ac:spMkLst>
            <pc:docMk/>
            <pc:sldMk cId="546069735" sldId="334"/>
            <ac:spMk id="14" creationId="{4D4677D2-D5AC-4CF9-9EED-2B89D0A1C212}"/>
          </ac:spMkLst>
        </pc:spChg>
        <pc:spChg chg="add del">
          <ac:chgData name="Anya Sheftel" userId="a9f9008a-cef8-4804-8e88-354fe1d9ab97" providerId="ADAL" clId="{AE0442A6-B43C-DE4D-9495-947209708489}" dt="2023-06-01T13:46:06.039" v="186" actId="26606"/>
          <ac:spMkLst>
            <pc:docMk/>
            <pc:sldMk cId="546069735" sldId="334"/>
            <ac:spMk id="15" creationId="{C6D54F7E-825A-4BBA-815F-35CCA8B97786}"/>
          </ac:spMkLst>
        </pc:spChg>
        <pc:spChg chg="add del">
          <ac:chgData name="Anya Sheftel" userId="a9f9008a-cef8-4804-8e88-354fe1d9ab97" providerId="ADAL" clId="{AE0442A6-B43C-DE4D-9495-947209708489}" dt="2023-06-01T13:46:53.669" v="192" actId="26606"/>
          <ac:spMkLst>
            <pc:docMk/>
            <pc:sldMk cId="546069735" sldId="334"/>
            <ac:spMk id="16" creationId="{DDCE5572-4319-4D42-813F-C8C69C08CAA8}"/>
          </ac:spMkLst>
        </pc:spChg>
        <pc:spChg chg="add del">
          <ac:chgData name="Anya Sheftel" userId="a9f9008a-cef8-4804-8e88-354fe1d9ab97" providerId="ADAL" clId="{AE0442A6-B43C-DE4D-9495-947209708489}" dt="2023-06-01T13:48:40.580" v="203" actId="26606"/>
          <ac:spMkLst>
            <pc:docMk/>
            <pc:sldMk cId="546069735" sldId="334"/>
            <ac:spMk id="21" creationId="{0E91F5CA-B392-444C-88E3-BF5BAAEBDEB0}"/>
          </ac:spMkLst>
        </pc:spChg>
        <pc:spChg chg="add del">
          <ac:chgData name="Anya Sheftel" userId="a9f9008a-cef8-4804-8e88-354fe1d9ab97" providerId="ADAL" clId="{AE0442A6-B43C-DE4D-9495-947209708489}" dt="2023-06-01T13:48:40.580" v="203" actId="26606"/>
          <ac:spMkLst>
            <pc:docMk/>
            <pc:sldMk cId="546069735" sldId="334"/>
            <ac:spMk id="23" creationId="{9752D771-2D72-4B2C-B816-121D10C38ED0}"/>
          </ac:spMkLst>
        </pc:spChg>
        <pc:spChg chg="add del">
          <ac:chgData name="Anya Sheftel" userId="a9f9008a-cef8-4804-8e88-354fe1d9ab97" providerId="ADAL" clId="{AE0442A6-B43C-DE4D-9495-947209708489}" dt="2023-06-01T13:48:40.580" v="203" actId="26606"/>
          <ac:spMkLst>
            <pc:docMk/>
            <pc:sldMk cId="546069735" sldId="334"/>
            <ac:spMk id="25" creationId="{58D2EC0A-5E54-424F-BE02-26DFFEBD6F9D}"/>
          </ac:spMkLst>
        </pc:spChg>
        <pc:spChg chg="add del">
          <ac:chgData name="Anya Sheftel" userId="a9f9008a-cef8-4804-8e88-354fe1d9ab97" providerId="ADAL" clId="{AE0442A6-B43C-DE4D-9495-947209708489}" dt="2023-06-01T13:48:40.580" v="203" actId="26606"/>
          <ac:spMkLst>
            <pc:docMk/>
            <pc:sldMk cId="546069735" sldId="334"/>
            <ac:spMk id="27" creationId="{DDCE5572-4319-4D42-813F-C8C69C08CAA8}"/>
          </ac:spMkLst>
        </pc:spChg>
        <pc:spChg chg="add del">
          <ac:chgData name="Anya Sheftel" userId="a9f9008a-cef8-4804-8e88-354fe1d9ab97" providerId="ADAL" clId="{AE0442A6-B43C-DE4D-9495-947209708489}" dt="2023-06-01T13:48:40.572" v="202" actId="26606"/>
          <ac:spMkLst>
            <pc:docMk/>
            <pc:sldMk cId="546069735" sldId="334"/>
            <ac:spMk id="32" creationId="{3C54F4CE-85F0-46ED-80DA-9518C9251AD1}"/>
          </ac:spMkLst>
        </pc:spChg>
        <pc:spChg chg="add del">
          <ac:chgData name="Anya Sheftel" userId="a9f9008a-cef8-4804-8e88-354fe1d9ab97" providerId="ADAL" clId="{AE0442A6-B43C-DE4D-9495-947209708489}" dt="2023-06-01T13:48:40.572" v="202" actId="26606"/>
          <ac:spMkLst>
            <pc:docMk/>
            <pc:sldMk cId="546069735" sldId="334"/>
            <ac:spMk id="34" creationId="{669216FA-293F-4DFA-AF49-122081674F6E}"/>
          </ac:spMkLst>
        </pc:spChg>
        <pc:spChg chg="add del">
          <ac:chgData name="Anya Sheftel" userId="a9f9008a-cef8-4804-8e88-354fe1d9ab97" providerId="ADAL" clId="{AE0442A6-B43C-DE4D-9495-947209708489}" dt="2023-06-01T13:48:40.572" v="202" actId="26606"/>
          <ac:spMkLst>
            <pc:docMk/>
            <pc:sldMk cId="546069735" sldId="334"/>
            <ac:spMk id="36" creationId="{885504CF-B07B-45CD-B2B9-77F91DFDF71B}"/>
          </ac:spMkLst>
        </pc:spChg>
        <pc:spChg chg="add del">
          <ac:chgData name="Anya Sheftel" userId="a9f9008a-cef8-4804-8e88-354fe1d9ab97" providerId="ADAL" clId="{AE0442A6-B43C-DE4D-9495-947209708489}" dt="2023-06-01T13:48:40.572" v="202" actId="26606"/>
          <ac:spMkLst>
            <pc:docMk/>
            <pc:sldMk cId="546069735" sldId="334"/>
            <ac:spMk id="38" creationId="{C6F0F1BD-D7E0-40DE-8DBF-8152D3191EDE}"/>
          </ac:spMkLst>
        </pc:spChg>
        <pc:spChg chg="add del">
          <ac:chgData name="Anya Sheftel" userId="a9f9008a-cef8-4804-8e88-354fe1d9ab97" providerId="ADAL" clId="{AE0442A6-B43C-DE4D-9495-947209708489}" dt="2023-06-01T13:49:52.601" v="219" actId="26606"/>
          <ac:spMkLst>
            <pc:docMk/>
            <pc:sldMk cId="546069735" sldId="334"/>
            <ac:spMk id="40" creationId="{ECC07320-C2CA-4E29-8481-9D9E143C7788}"/>
          </ac:spMkLst>
        </pc:spChg>
        <pc:spChg chg="add del">
          <ac:chgData name="Anya Sheftel" userId="a9f9008a-cef8-4804-8e88-354fe1d9ab97" providerId="ADAL" clId="{AE0442A6-B43C-DE4D-9495-947209708489}" dt="2023-06-01T13:49:52.601" v="219" actId="26606"/>
          <ac:spMkLst>
            <pc:docMk/>
            <pc:sldMk cId="546069735" sldId="334"/>
            <ac:spMk id="41" creationId="{178FB36B-5BFE-42CA-BC60-1115E0D95EEC}"/>
          </ac:spMkLst>
        </pc:spChg>
        <pc:spChg chg="add del">
          <ac:chgData name="Anya Sheftel" userId="a9f9008a-cef8-4804-8e88-354fe1d9ab97" providerId="ADAL" clId="{AE0442A6-B43C-DE4D-9495-947209708489}" dt="2023-06-01T13:50:54.631" v="229" actId="26606"/>
          <ac:spMkLst>
            <pc:docMk/>
            <pc:sldMk cId="546069735" sldId="334"/>
            <ac:spMk id="46" creationId="{0E91F5CA-B392-444C-88E3-BF5BAAEBDEB0}"/>
          </ac:spMkLst>
        </pc:spChg>
        <pc:spChg chg="add del">
          <ac:chgData name="Anya Sheftel" userId="a9f9008a-cef8-4804-8e88-354fe1d9ab97" providerId="ADAL" clId="{AE0442A6-B43C-DE4D-9495-947209708489}" dt="2023-06-01T13:50:54.631" v="229" actId="26606"/>
          <ac:spMkLst>
            <pc:docMk/>
            <pc:sldMk cId="546069735" sldId="334"/>
            <ac:spMk id="48" creationId="{0459807F-B6FA-44D3-9A53-C55B6B56884A}"/>
          </ac:spMkLst>
        </pc:spChg>
        <pc:spChg chg="add del">
          <ac:chgData name="Anya Sheftel" userId="a9f9008a-cef8-4804-8e88-354fe1d9ab97" providerId="ADAL" clId="{AE0442A6-B43C-DE4D-9495-947209708489}" dt="2023-06-01T14:03:10.461" v="372" actId="26606"/>
          <ac:spMkLst>
            <pc:docMk/>
            <pc:sldMk cId="546069735" sldId="334"/>
            <ac:spMk id="53" creationId="{04812C46-200A-4DEB-A05E-3ED6C68C2387}"/>
          </ac:spMkLst>
        </pc:spChg>
        <pc:spChg chg="add del">
          <ac:chgData name="Anya Sheftel" userId="a9f9008a-cef8-4804-8e88-354fe1d9ab97" providerId="ADAL" clId="{AE0442A6-B43C-DE4D-9495-947209708489}" dt="2023-06-01T14:03:10.461" v="372" actId="26606"/>
          <ac:spMkLst>
            <pc:docMk/>
            <pc:sldMk cId="546069735" sldId="334"/>
            <ac:spMk id="55" creationId="{D1EA859B-E555-4109-94F3-6700E046E008}"/>
          </ac:spMkLst>
        </pc:spChg>
        <pc:spChg chg="add">
          <ac:chgData name="Anya Sheftel" userId="a9f9008a-cef8-4804-8e88-354fe1d9ab97" providerId="ADAL" clId="{AE0442A6-B43C-DE4D-9495-947209708489}" dt="2023-06-01T14:03:10.461" v="372" actId="26606"/>
          <ac:spMkLst>
            <pc:docMk/>
            <pc:sldMk cId="546069735" sldId="334"/>
            <ac:spMk id="60" creationId="{B5A8AFA4-5C32-4100-9C6D-839A47E15FA0}"/>
          </ac:spMkLst>
        </pc:spChg>
        <pc:spChg chg="add">
          <ac:chgData name="Anya Sheftel" userId="a9f9008a-cef8-4804-8e88-354fe1d9ab97" providerId="ADAL" clId="{AE0442A6-B43C-DE4D-9495-947209708489}" dt="2023-06-01T14:03:10.461" v="372" actId="26606"/>
          <ac:spMkLst>
            <pc:docMk/>
            <pc:sldMk cId="546069735" sldId="334"/>
            <ac:spMk id="62" creationId="{96B5F253-7949-47C2-9DBD-1570ECDA2296}"/>
          </ac:spMkLst>
        </pc:spChg>
        <pc:picChg chg="add del mod ord">
          <ac:chgData name="Anya Sheftel" userId="a9f9008a-cef8-4804-8e88-354fe1d9ab97" providerId="ADAL" clId="{AE0442A6-B43C-DE4D-9495-947209708489}" dt="2023-06-01T13:46:33.831" v="190" actId="478"/>
          <ac:picMkLst>
            <pc:docMk/>
            <pc:sldMk cId="546069735" sldId="334"/>
            <ac:picMk id="5" creationId="{E30B5FB9-9023-4547-B80B-3E3ABB8582F8}"/>
          </ac:picMkLst>
        </pc:picChg>
        <pc:picChg chg="add del mod ord">
          <ac:chgData name="Anya Sheftel" userId="a9f9008a-cef8-4804-8e88-354fe1d9ab97" providerId="ADAL" clId="{AE0442A6-B43C-DE4D-9495-947209708489}" dt="2023-06-01T13:47:16.683" v="197" actId="478"/>
          <ac:picMkLst>
            <pc:docMk/>
            <pc:sldMk cId="546069735" sldId="334"/>
            <ac:picMk id="11" creationId="{A615EB1E-33AE-AD44-8E24-B1809AA8FFAA}"/>
          </ac:picMkLst>
        </pc:picChg>
        <pc:picChg chg="add del mod">
          <ac:chgData name="Anya Sheftel" userId="a9f9008a-cef8-4804-8e88-354fe1d9ab97" providerId="ADAL" clId="{AE0442A6-B43C-DE4D-9495-947209708489}" dt="2023-06-01T13:47:41.495" v="199" actId="478"/>
          <ac:picMkLst>
            <pc:docMk/>
            <pc:sldMk cId="546069735" sldId="334"/>
            <ac:picMk id="17" creationId="{6C8B785C-0A0D-FA45-B5D5-E0115C5925A3}"/>
          </ac:picMkLst>
        </pc:picChg>
        <pc:picChg chg="add del mod ord">
          <ac:chgData name="Anya Sheftel" userId="a9f9008a-cef8-4804-8e88-354fe1d9ab97" providerId="ADAL" clId="{AE0442A6-B43C-DE4D-9495-947209708489}" dt="2023-06-01T13:49:31.967" v="217" actId="478"/>
          <ac:picMkLst>
            <pc:docMk/>
            <pc:sldMk cId="546069735" sldId="334"/>
            <ac:picMk id="19" creationId="{B609F99A-638F-D048-B037-7F87C40AB7CF}"/>
          </ac:picMkLst>
        </pc:picChg>
        <pc:picChg chg="add del mod ord">
          <ac:chgData name="Anya Sheftel" userId="a9f9008a-cef8-4804-8e88-354fe1d9ab97" providerId="ADAL" clId="{AE0442A6-B43C-DE4D-9495-947209708489}" dt="2023-06-01T14:02:13.929" v="370" actId="478"/>
          <ac:picMkLst>
            <pc:docMk/>
            <pc:sldMk cId="546069735" sldId="334"/>
            <ac:picMk id="22" creationId="{F98728CE-BF7C-9441-861B-12702D78006D}"/>
          </ac:picMkLst>
        </pc:picChg>
        <pc:picChg chg="add mod">
          <ac:chgData name="Anya Sheftel" userId="a9f9008a-cef8-4804-8e88-354fe1d9ab97" providerId="ADAL" clId="{AE0442A6-B43C-DE4D-9495-947209708489}" dt="2023-06-01T14:03:10.461" v="372" actId="26606"/>
          <ac:picMkLst>
            <pc:docMk/>
            <pc:sldMk cId="546069735" sldId="334"/>
            <ac:picMk id="26" creationId="{27F2B143-FED0-9540-882A-FBA63419A436}"/>
          </ac:picMkLst>
        </pc:picChg>
      </pc:sldChg>
      <pc:sldChg chg="del">
        <pc:chgData name="Anya Sheftel" userId="a9f9008a-cef8-4804-8e88-354fe1d9ab97" providerId="ADAL" clId="{AE0442A6-B43C-DE4D-9495-947209708489}" dt="2023-06-01T14:10:40.700" v="481" actId="2696"/>
        <pc:sldMkLst>
          <pc:docMk/>
          <pc:sldMk cId="2766085369" sldId="335"/>
        </pc:sldMkLst>
      </pc:sldChg>
      <pc:sldChg chg="addSp modSp mod setBg">
        <pc:chgData name="Anya Sheftel" userId="a9f9008a-cef8-4804-8e88-354fe1d9ab97" providerId="ADAL" clId="{AE0442A6-B43C-DE4D-9495-947209708489}" dt="2023-06-01T20:45:22.939" v="1240" actId="404"/>
        <pc:sldMkLst>
          <pc:docMk/>
          <pc:sldMk cId="3039659332" sldId="336"/>
        </pc:sldMkLst>
        <pc:spChg chg="mod">
          <ac:chgData name="Anya Sheftel" userId="a9f9008a-cef8-4804-8e88-354fe1d9ab97" providerId="ADAL" clId="{AE0442A6-B43C-DE4D-9495-947209708489}" dt="2023-06-01T20:45:22.939" v="1240" actId="404"/>
          <ac:spMkLst>
            <pc:docMk/>
            <pc:sldMk cId="3039659332" sldId="336"/>
            <ac:spMk id="2" creationId="{425AEC94-5F80-C24B-826A-1065EBE449AC}"/>
          </ac:spMkLst>
        </pc:spChg>
        <pc:spChg chg="mod ord">
          <ac:chgData name="Anya Sheftel" userId="a9f9008a-cef8-4804-8e88-354fe1d9ab97" providerId="ADAL" clId="{AE0442A6-B43C-DE4D-9495-947209708489}" dt="2023-06-01T14:14:19.822" v="513" actId="27636"/>
          <ac:spMkLst>
            <pc:docMk/>
            <pc:sldMk cId="3039659332" sldId="336"/>
            <ac:spMk id="3" creationId="{461B6724-936F-234E-A427-068D718A8FB5}"/>
          </ac:spMkLst>
        </pc:spChg>
        <pc:spChg chg="add mod">
          <ac:chgData name="Anya Sheftel" userId="a9f9008a-cef8-4804-8e88-354fe1d9ab97" providerId="ADAL" clId="{AE0442A6-B43C-DE4D-9495-947209708489}" dt="2023-06-01T14:40:06.924" v="891"/>
          <ac:spMkLst>
            <pc:docMk/>
            <pc:sldMk cId="3039659332" sldId="336"/>
            <ac:spMk id="6" creationId="{70CAD81D-710B-F34C-855F-C335215E6762}"/>
          </ac:spMkLst>
        </pc:spChg>
        <pc:picChg chg="add mod">
          <ac:chgData name="Anya Sheftel" userId="a9f9008a-cef8-4804-8e88-354fe1d9ab97" providerId="ADAL" clId="{AE0442A6-B43C-DE4D-9495-947209708489}" dt="2023-06-01T14:12:28.781" v="487" actId="1076"/>
          <ac:picMkLst>
            <pc:docMk/>
            <pc:sldMk cId="3039659332" sldId="336"/>
            <ac:picMk id="5" creationId="{47D2745A-EBF6-B745-A0A2-5168F00F924C}"/>
          </ac:picMkLst>
        </pc:picChg>
      </pc:sldChg>
      <pc:sldChg chg="addSp delSp modSp mod setBg">
        <pc:chgData name="Anya Sheftel" userId="a9f9008a-cef8-4804-8e88-354fe1d9ab97" providerId="ADAL" clId="{AE0442A6-B43C-DE4D-9495-947209708489}" dt="2023-06-01T14:40:02.072" v="890"/>
        <pc:sldMkLst>
          <pc:docMk/>
          <pc:sldMk cId="776386634" sldId="337"/>
        </pc:sldMkLst>
        <pc:spChg chg="mod">
          <ac:chgData name="Anya Sheftel" userId="a9f9008a-cef8-4804-8e88-354fe1d9ab97" providerId="ADAL" clId="{AE0442A6-B43C-DE4D-9495-947209708489}" dt="2023-06-01T14:17:16.923" v="534" actId="26606"/>
          <ac:spMkLst>
            <pc:docMk/>
            <pc:sldMk cId="776386634" sldId="337"/>
            <ac:spMk id="2" creationId="{425AEC94-5F80-C24B-826A-1065EBE449AC}"/>
          </ac:spMkLst>
        </pc:spChg>
        <pc:spChg chg="mod ord">
          <ac:chgData name="Anya Sheftel" userId="a9f9008a-cef8-4804-8e88-354fe1d9ab97" providerId="ADAL" clId="{AE0442A6-B43C-DE4D-9495-947209708489}" dt="2023-06-01T14:19:57.520" v="593" actId="1076"/>
          <ac:spMkLst>
            <pc:docMk/>
            <pc:sldMk cId="776386634" sldId="337"/>
            <ac:spMk id="3" creationId="{461B6724-936F-234E-A427-068D718A8FB5}"/>
          </ac:spMkLst>
        </pc:spChg>
        <pc:spChg chg="add del">
          <ac:chgData name="Anya Sheftel" userId="a9f9008a-cef8-4804-8e88-354fe1d9ab97" providerId="ADAL" clId="{AE0442A6-B43C-DE4D-9495-947209708489}" dt="2023-06-01T14:17:16.896" v="533" actId="26606"/>
          <ac:spMkLst>
            <pc:docMk/>
            <pc:sldMk cId="776386634" sldId="337"/>
            <ac:spMk id="16" creationId="{681D366F-0B96-4E6B-ABD5-96092A6A9174}"/>
          </ac:spMkLst>
        </pc:spChg>
        <pc:spChg chg="add mod">
          <ac:chgData name="Anya Sheftel" userId="a9f9008a-cef8-4804-8e88-354fe1d9ab97" providerId="ADAL" clId="{AE0442A6-B43C-DE4D-9495-947209708489}" dt="2023-06-01T14:19:45.040" v="590" actId="113"/>
          <ac:spMkLst>
            <pc:docMk/>
            <pc:sldMk cId="776386634" sldId="337"/>
            <ac:spMk id="41" creationId="{5816BDB6-54F1-7A41-B1A8-9B8866FBACF9}"/>
          </ac:spMkLst>
        </pc:spChg>
        <pc:spChg chg="add">
          <ac:chgData name="Anya Sheftel" userId="a9f9008a-cef8-4804-8e88-354fe1d9ab97" providerId="ADAL" clId="{AE0442A6-B43C-DE4D-9495-947209708489}" dt="2023-06-01T14:17:16.923" v="534" actId="26606"/>
          <ac:spMkLst>
            <pc:docMk/>
            <pc:sldMk cId="776386634" sldId="337"/>
            <ac:spMk id="42" creationId="{66F27278-DFD8-4200-A2A2-F0A6391007F4}"/>
          </ac:spMkLst>
        </pc:spChg>
        <pc:spChg chg="add">
          <ac:chgData name="Anya Sheftel" userId="a9f9008a-cef8-4804-8e88-354fe1d9ab97" providerId="ADAL" clId="{AE0442A6-B43C-DE4D-9495-947209708489}" dt="2023-06-01T14:17:16.923" v="534" actId="26606"/>
          <ac:spMkLst>
            <pc:docMk/>
            <pc:sldMk cId="776386634" sldId="337"/>
            <ac:spMk id="43" creationId="{A8D67904-06B0-470A-AE78-4A6201476CF7}"/>
          </ac:spMkLst>
        </pc:spChg>
        <pc:spChg chg="add">
          <ac:chgData name="Anya Sheftel" userId="a9f9008a-cef8-4804-8e88-354fe1d9ab97" providerId="ADAL" clId="{AE0442A6-B43C-DE4D-9495-947209708489}" dt="2023-06-01T14:17:16.923" v="534" actId="26606"/>
          <ac:spMkLst>
            <pc:docMk/>
            <pc:sldMk cId="776386634" sldId="337"/>
            <ac:spMk id="44" creationId="{06E31665-19A0-4E95-B134-2ED00D2496DD}"/>
          </ac:spMkLst>
        </pc:spChg>
        <pc:spChg chg="add">
          <ac:chgData name="Anya Sheftel" userId="a9f9008a-cef8-4804-8e88-354fe1d9ab97" providerId="ADAL" clId="{AE0442A6-B43C-DE4D-9495-947209708489}" dt="2023-06-01T14:17:16.923" v="534" actId="26606"/>
          <ac:spMkLst>
            <pc:docMk/>
            <pc:sldMk cId="776386634" sldId="337"/>
            <ac:spMk id="45" creationId="{28C04451-D4E5-4637-BE23-6DEB9B45A3CC}"/>
          </ac:spMkLst>
        </pc:spChg>
        <pc:spChg chg="add">
          <ac:chgData name="Anya Sheftel" userId="a9f9008a-cef8-4804-8e88-354fe1d9ab97" providerId="ADAL" clId="{AE0442A6-B43C-DE4D-9495-947209708489}" dt="2023-06-01T14:17:16.923" v="534" actId="26606"/>
          <ac:spMkLst>
            <pc:docMk/>
            <pc:sldMk cId="776386634" sldId="337"/>
            <ac:spMk id="46" creationId="{F456B73C-536A-4A93-A98E-D64531295E54}"/>
          </ac:spMkLst>
        </pc:spChg>
        <pc:spChg chg="add">
          <ac:chgData name="Anya Sheftel" userId="a9f9008a-cef8-4804-8e88-354fe1d9ab97" providerId="ADAL" clId="{AE0442A6-B43C-DE4D-9495-947209708489}" dt="2023-06-01T14:17:16.923" v="534" actId="26606"/>
          <ac:spMkLst>
            <pc:docMk/>
            <pc:sldMk cId="776386634" sldId="337"/>
            <ac:spMk id="47" creationId="{7E099ED9-A734-430F-BD23-B635E6BC9160}"/>
          </ac:spMkLst>
        </pc:spChg>
        <pc:spChg chg="add">
          <ac:chgData name="Anya Sheftel" userId="a9f9008a-cef8-4804-8e88-354fe1d9ab97" providerId="ADAL" clId="{AE0442A6-B43C-DE4D-9495-947209708489}" dt="2023-06-01T14:17:16.923" v="534" actId="26606"/>
          <ac:spMkLst>
            <pc:docMk/>
            <pc:sldMk cId="776386634" sldId="337"/>
            <ac:spMk id="48" creationId="{8123F86D-9EA2-4948-8D9A-1FFD4DD4B3BD}"/>
          </ac:spMkLst>
        </pc:spChg>
        <pc:spChg chg="add">
          <ac:chgData name="Anya Sheftel" userId="a9f9008a-cef8-4804-8e88-354fe1d9ab97" providerId="ADAL" clId="{AE0442A6-B43C-DE4D-9495-947209708489}" dt="2023-06-01T14:17:16.923" v="534" actId="26606"/>
          <ac:spMkLst>
            <pc:docMk/>
            <pc:sldMk cId="776386634" sldId="337"/>
            <ac:spMk id="49" creationId="{201F16FD-5C30-46D8-A7DE-FA937A2F2F7F}"/>
          </ac:spMkLst>
        </pc:spChg>
        <pc:spChg chg="add mod">
          <ac:chgData name="Anya Sheftel" userId="a9f9008a-cef8-4804-8e88-354fe1d9ab97" providerId="ADAL" clId="{AE0442A6-B43C-DE4D-9495-947209708489}" dt="2023-06-01T14:20:31.554" v="631" actId="20577"/>
          <ac:spMkLst>
            <pc:docMk/>
            <pc:sldMk cId="776386634" sldId="337"/>
            <ac:spMk id="50" creationId="{A4A88D46-DF92-5643-9CCF-5BF49FC5CAE8}"/>
          </ac:spMkLst>
        </pc:spChg>
        <pc:spChg chg="add mod">
          <ac:chgData name="Anya Sheftel" userId="a9f9008a-cef8-4804-8e88-354fe1d9ab97" providerId="ADAL" clId="{AE0442A6-B43C-DE4D-9495-947209708489}" dt="2023-06-01T14:21:05.401" v="645" actId="1076"/>
          <ac:spMkLst>
            <pc:docMk/>
            <pc:sldMk cId="776386634" sldId="337"/>
            <ac:spMk id="51" creationId="{1053BDFA-4C69-5849-82DF-52251997EB3E}"/>
          </ac:spMkLst>
        </pc:spChg>
        <pc:spChg chg="add mod">
          <ac:chgData name="Anya Sheftel" userId="a9f9008a-cef8-4804-8e88-354fe1d9ab97" providerId="ADAL" clId="{AE0442A6-B43C-DE4D-9495-947209708489}" dt="2023-06-01T14:40:02.072" v="890"/>
          <ac:spMkLst>
            <pc:docMk/>
            <pc:sldMk cId="776386634" sldId="337"/>
            <ac:spMk id="52" creationId="{42B04298-C7B4-D94D-BFB5-69724A34209E}"/>
          </ac:spMkLst>
        </pc:spChg>
        <pc:grpChg chg="add del">
          <ac:chgData name="Anya Sheftel" userId="a9f9008a-cef8-4804-8e88-354fe1d9ab97" providerId="ADAL" clId="{AE0442A6-B43C-DE4D-9495-947209708489}" dt="2023-06-01T14:17:16.896" v="533" actId="26606"/>
          <ac:grpSpMkLst>
            <pc:docMk/>
            <pc:sldMk cId="776386634" sldId="337"/>
            <ac:grpSpMk id="18" creationId="{BCFC0C88-15C5-478A-93E5-8D0F6E26BC3A}"/>
          </ac:grpSpMkLst>
        </pc:grpChg>
        <pc:grpChg chg="add del">
          <ac:chgData name="Anya Sheftel" userId="a9f9008a-cef8-4804-8e88-354fe1d9ab97" providerId="ADAL" clId="{AE0442A6-B43C-DE4D-9495-947209708489}" dt="2023-06-01T14:17:16.896" v="533" actId="26606"/>
          <ac:grpSpMkLst>
            <pc:docMk/>
            <pc:sldMk cId="776386634" sldId="337"/>
            <ac:grpSpMk id="24" creationId="{0033DEB0-7449-4D72-ABFF-9DCE4C94D585}"/>
          </ac:grpSpMkLst>
        </pc:grpChg>
        <pc:grpChg chg="add del">
          <ac:chgData name="Anya Sheftel" userId="a9f9008a-cef8-4804-8e88-354fe1d9ab97" providerId="ADAL" clId="{AE0442A6-B43C-DE4D-9495-947209708489}" dt="2023-06-01T14:17:16.896" v="533" actId="26606"/>
          <ac:grpSpMkLst>
            <pc:docMk/>
            <pc:sldMk cId="776386634" sldId="337"/>
            <ac:grpSpMk id="30" creationId="{1616FA42-3839-4D06-805D-DB21EE1E14FB}"/>
          </ac:grpSpMkLst>
        </pc:grpChg>
        <pc:grpChg chg="add del">
          <ac:chgData name="Anya Sheftel" userId="a9f9008a-cef8-4804-8e88-354fe1d9ab97" providerId="ADAL" clId="{AE0442A6-B43C-DE4D-9495-947209708489}" dt="2023-06-01T14:17:16.896" v="533" actId="26606"/>
          <ac:grpSpMkLst>
            <pc:docMk/>
            <pc:sldMk cId="776386634" sldId="337"/>
            <ac:grpSpMk id="36" creationId="{6958A1EF-1C74-4E85-B4BA-3605C9624749}"/>
          </ac:grpSpMkLst>
        </pc:grpChg>
        <pc:picChg chg="add mod">
          <ac:chgData name="Anya Sheftel" userId="a9f9008a-cef8-4804-8e88-354fe1d9ab97" providerId="ADAL" clId="{AE0442A6-B43C-DE4D-9495-947209708489}" dt="2023-06-01T14:17:16.923" v="534" actId="26606"/>
          <ac:picMkLst>
            <pc:docMk/>
            <pc:sldMk cId="776386634" sldId="337"/>
            <ac:picMk id="5" creationId="{4782C09F-A6A0-F445-9298-E48287B1C835}"/>
          </ac:picMkLst>
        </pc:picChg>
        <pc:picChg chg="add mod">
          <ac:chgData name="Anya Sheftel" userId="a9f9008a-cef8-4804-8e88-354fe1d9ab97" providerId="ADAL" clId="{AE0442A6-B43C-DE4D-9495-947209708489}" dt="2023-06-01T14:17:16.923" v="534" actId="26606"/>
          <ac:picMkLst>
            <pc:docMk/>
            <pc:sldMk cId="776386634" sldId="337"/>
            <ac:picMk id="7" creationId="{9CAEF0F8-B2B8-1843-981B-15EDDEA1968A}"/>
          </ac:picMkLst>
        </pc:picChg>
        <pc:picChg chg="add mod">
          <ac:chgData name="Anya Sheftel" userId="a9f9008a-cef8-4804-8e88-354fe1d9ab97" providerId="ADAL" clId="{AE0442A6-B43C-DE4D-9495-947209708489}" dt="2023-06-01T14:17:16.923" v="534" actId="26606"/>
          <ac:picMkLst>
            <pc:docMk/>
            <pc:sldMk cId="776386634" sldId="337"/>
            <ac:picMk id="9" creationId="{81D582A2-217F-C545-A47A-17A25FEB3431}"/>
          </ac:picMkLst>
        </pc:picChg>
        <pc:picChg chg="add mod ord">
          <ac:chgData name="Anya Sheftel" userId="a9f9008a-cef8-4804-8e88-354fe1d9ab97" providerId="ADAL" clId="{AE0442A6-B43C-DE4D-9495-947209708489}" dt="2023-06-01T14:17:16.923" v="534" actId="26606"/>
          <ac:picMkLst>
            <pc:docMk/>
            <pc:sldMk cId="776386634" sldId="337"/>
            <ac:picMk id="11" creationId="{07D881B4-CAB3-DD4E-A1D7-1C0BD422200B}"/>
          </ac:picMkLst>
        </pc:picChg>
      </pc:sldChg>
      <pc:sldChg chg="addSp delSp modSp mod setBg">
        <pc:chgData name="Anya Sheftel" userId="a9f9008a-cef8-4804-8e88-354fe1d9ab97" providerId="ADAL" clId="{AE0442A6-B43C-DE4D-9495-947209708489}" dt="2023-06-01T21:02:29.079" v="1482" actId="20577"/>
        <pc:sldMkLst>
          <pc:docMk/>
          <pc:sldMk cId="591439725" sldId="338"/>
        </pc:sldMkLst>
        <pc:spChg chg="mod">
          <ac:chgData name="Anya Sheftel" userId="a9f9008a-cef8-4804-8e88-354fe1d9ab97" providerId="ADAL" clId="{AE0442A6-B43C-DE4D-9495-947209708489}" dt="2023-06-01T20:46:14.144" v="1258" actId="20577"/>
          <ac:spMkLst>
            <pc:docMk/>
            <pc:sldMk cId="591439725" sldId="338"/>
            <ac:spMk id="2" creationId="{89835631-66F8-F14B-A227-1918D2674469}"/>
          </ac:spMkLst>
        </pc:spChg>
        <pc:spChg chg="mod">
          <ac:chgData name="Anya Sheftel" userId="a9f9008a-cef8-4804-8e88-354fe1d9ab97" providerId="ADAL" clId="{AE0442A6-B43C-DE4D-9495-947209708489}" dt="2023-06-01T21:02:29.079" v="1482" actId="20577"/>
          <ac:spMkLst>
            <pc:docMk/>
            <pc:sldMk cId="591439725" sldId="338"/>
            <ac:spMk id="3" creationId="{72D9AA80-523E-BE42-8FAC-1B1009921055}"/>
          </ac:spMkLst>
        </pc:spChg>
        <pc:spChg chg="add">
          <ac:chgData name="Anya Sheftel" userId="a9f9008a-cef8-4804-8e88-354fe1d9ab97" providerId="ADAL" clId="{AE0442A6-B43C-DE4D-9495-947209708489}" dt="2023-06-01T14:25:21.157" v="672" actId="26606"/>
          <ac:spMkLst>
            <pc:docMk/>
            <pc:sldMk cId="591439725" sldId="338"/>
            <ac:spMk id="8" creationId="{777A147A-9ED8-46B4-8660-1B3C2AA880B5}"/>
          </ac:spMkLst>
        </pc:spChg>
        <pc:spChg chg="add del">
          <ac:chgData name="Anya Sheftel" userId="a9f9008a-cef8-4804-8e88-354fe1d9ab97" providerId="ADAL" clId="{AE0442A6-B43C-DE4D-9495-947209708489}" dt="2023-06-01T14:25:21.148" v="671" actId="26606"/>
          <ac:spMkLst>
            <pc:docMk/>
            <pc:sldMk cId="591439725" sldId="338"/>
            <ac:spMk id="9" creationId="{80DF40B2-80F7-4E71-B46C-284163F3654A}"/>
          </ac:spMkLst>
        </pc:spChg>
        <pc:spChg chg="add">
          <ac:chgData name="Anya Sheftel" userId="a9f9008a-cef8-4804-8e88-354fe1d9ab97" providerId="ADAL" clId="{AE0442A6-B43C-DE4D-9495-947209708489}" dt="2023-06-01T14:25:21.157" v="672" actId="26606"/>
          <ac:spMkLst>
            <pc:docMk/>
            <pc:sldMk cId="591439725" sldId="338"/>
            <ac:spMk id="10" creationId="{5D6C15A0-C087-4593-8414-2B4EC1CDC3DE}"/>
          </ac:spMkLst>
        </pc:spChg>
        <pc:spChg chg="add mod">
          <ac:chgData name="Anya Sheftel" userId="a9f9008a-cef8-4804-8e88-354fe1d9ab97" providerId="ADAL" clId="{AE0442A6-B43C-DE4D-9495-947209708489}" dt="2023-06-01T14:39:28.391" v="883"/>
          <ac:spMkLst>
            <pc:docMk/>
            <pc:sldMk cId="591439725" sldId="338"/>
            <ac:spMk id="11" creationId="{B93D3927-5F52-A945-81ED-FF80C17EA436}"/>
          </ac:spMkLst>
        </pc:spChg>
        <pc:picChg chg="add del">
          <ac:chgData name="Anya Sheftel" userId="a9f9008a-cef8-4804-8e88-354fe1d9ab97" providerId="ADAL" clId="{AE0442A6-B43C-DE4D-9495-947209708489}" dt="2023-06-01T14:25:21.148" v="671" actId="26606"/>
          <ac:picMkLst>
            <pc:docMk/>
            <pc:sldMk cId="591439725" sldId="338"/>
            <ac:picMk id="5" creationId="{D2A0A8E6-083A-CFF7-CD20-94FB39802481}"/>
          </ac:picMkLst>
        </pc:picChg>
      </pc:sldChg>
      <pc:sldChg chg="addSp delSp modSp mod setBg">
        <pc:chgData name="Anya Sheftel" userId="a9f9008a-cef8-4804-8e88-354fe1d9ab97" providerId="ADAL" clId="{AE0442A6-B43C-DE4D-9495-947209708489}" dt="2023-06-01T20:46:18.288" v="1263" actId="20577"/>
        <pc:sldMkLst>
          <pc:docMk/>
          <pc:sldMk cId="3482428198" sldId="343"/>
        </pc:sldMkLst>
        <pc:spChg chg="mod">
          <ac:chgData name="Anya Sheftel" userId="a9f9008a-cef8-4804-8e88-354fe1d9ab97" providerId="ADAL" clId="{AE0442A6-B43C-DE4D-9495-947209708489}" dt="2023-06-01T20:46:18.288" v="1263" actId="20577"/>
          <ac:spMkLst>
            <pc:docMk/>
            <pc:sldMk cId="3482428198" sldId="343"/>
            <ac:spMk id="2" creationId="{6E80447F-FE01-AC46-9AB7-0FDF676DEA7E}"/>
          </ac:spMkLst>
        </pc:spChg>
        <pc:spChg chg="del">
          <ac:chgData name="Anya Sheftel" userId="a9f9008a-cef8-4804-8e88-354fe1d9ab97" providerId="ADAL" clId="{AE0442A6-B43C-DE4D-9495-947209708489}" dt="2023-06-01T14:28:38.392" v="688" actId="26606"/>
          <ac:spMkLst>
            <pc:docMk/>
            <pc:sldMk cId="3482428198" sldId="343"/>
            <ac:spMk id="3" creationId="{DD3678F1-E9C5-424E-AF3B-69EF7C220AC2}"/>
          </ac:spMkLst>
        </pc:spChg>
        <pc:spChg chg="add mod">
          <ac:chgData name="Anya Sheftel" userId="a9f9008a-cef8-4804-8e88-354fe1d9ab97" providerId="ADAL" clId="{AE0442A6-B43C-DE4D-9495-947209708489}" dt="2023-06-01T14:39:21.436" v="882" actId="20577"/>
          <ac:spMkLst>
            <pc:docMk/>
            <pc:sldMk cId="3482428198" sldId="343"/>
            <ac:spMk id="7" creationId="{FC912A8A-D1FB-5C49-8DE4-71C1AB9A89D1}"/>
          </ac:spMkLst>
        </pc:spChg>
        <pc:spChg chg="add">
          <ac:chgData name="Anya Sheftel" userId="a9f9008a-cef8-4804-8e88-354fe1d9ab97" providerId="ADAL" clId="{AE0442A6-B43C-DE4D-9495-947209708489}" dt="2023-06-01T14:28:38.392" v="688" actId="26606"/>
          <ac:spMkLst>
            <pc:docMk/>
            <pc:sldMk cId="3482428198" sldId="343"/>
            <ac:spMk id="9" creationId="{35DB3719-6FDC-4E5D-891D-FF40B7300F64}"/>
          </ac:spMkLst>
        </pc:spChg>
        <pc:spChg chg="add">
          <ac:chgData name="Anya Sheftel" userId="a9f9008a-cef8-4804-8e88-354fe1d9ab97" providerId="ADAL" clId="{AE0442A6-B43C-DE4D-9495-947209708489}" dt="2023-06-01T14:28:38.392" v="688" actId="26606"/>
          <ac:spMkLst>
            <pc:docMk/>
            <pc:sldMk cId="3482428198" sldId="343"/>
            <ac:spMk id="11" creationId="{E0CBAC23-2E3F-4A90-BA59-F8299F6A5439}"/>
          </ac:spMkLst>
        </pc:spChg>
        <pc:graphicFrameChg chg="add mod modGraphic">
          <ac:chgData name="Anya Sheftel" userId="a9f9008a-cef8-4804-8e88-354fe1d9ab97" providerId="ADAL" clId="{AE0442A6-B43C-DE4D-9495-947209708489}" dt="2023-06-01T14:29:37.326" v="704" actId="113"/>
          <ac:graphicFrameMkLst>
            <pc:docMk/>
            <pc:sldMk cId="3482428198" sldId="343"/>
            <ac:graphicFrameMk id="5" creationId="{2F86DF0F-8249-8187-468C-19BAE1BA7A0E}"/>
          </ac:graphicFrameMkLst>
        </pc:graphicFrameChg>
      </pc:sldChg>
      <pc:sldChg chg="del">
        <pc:chgData name="Anya Sheftel" userId="a9f9008a-cef8-4804-8e88-354fe1d9ab97" providerId="ADAL" clId="{AE0442A6-B43C-DE4D-9495-947209708489}" dt="2023-06-01T13:58:29.499" v="333" actId="2696"/>
        <pc:sldMkLst>
          <pc:docMk/>
          <pc:sldMk cId="3287148029" sldId="344"/>
        </pc:sldMkLst>
      </pc:sldChg>
      <pc:sldChg chg="addSp modSp mod setBg modNotesTx">
        <pc:chgData name="Anya Sheftel" userId="a9f9008a-cef8-4804-8e88-354fe1d9ab97" providerId="ADAL" clId="{AE0442A6-B43C-DE4D-9495-947209708489}" dt="2023-06-01T20:47:38.457" v="1299" actId="20577"/>
        <pc:sldMkLst>
          <pc:docMk/>
          <pc:sldMk cId="1433428825" sldId="345"/>
        </pc:sldMkLst>
        <pc:spChg chg="mod">
          <ac:chgData name="Anya Sheftel" userId="a9f9008a-cef8-4804-8e88-354fe1d9ab97" providerId="ADAL" clId="{AE0442A6-B43C-DE4D-9495-947209708489}" dt="2023-06-01T14:32:34.412" v="721" actId="14100"/>
          <ac:spMkLst>
            <pc:docMk/>
            <pc:sldMk cId="1433428825" sldId="345"/>
            <ac:spMk id="2" creationId="{6E80447F-FE01-AC46-9AB7-0FDF676DEA7E}"/>
          </ac:spMkLst>
        </pc:spChg>
        <pc:spChg chg="mod">
          <ac:chgData name="Anya Sheftel" userId="a9f9008a-cef8-4804-8e88-354fe1d9ab97" providerId="ADAL" clId="{AE0442A6-B43C-DE4D-9495-947209708489}" dt="2023-06-01T14:32:45.277" v="727" actId="403"/>
          <ac:spMkLst>
            <pc:docMk/>
            <pc:sldMk cId="1433428825" sldId="345"/>
            <ac:spMk id="3" creationId="{DD3678F1-E9C5-424E-AF3B-69EF7C220AC2}"/>
          </ac:spMkLst>
        </pc:spChg>
        <pc:spChg chg="add">
          <ac:chgData name="Anya Sheftel" userId="a9f9008a-cef8-4804-8e88-354fe1d9ab97" providerId="ADAL" clId="{AE0442A6-B43C-DE4D-9495-947209708489}" dt="2023-06-01T14:32:19.657" v="715" actId="26606"/>
          <ac:spMkLst>
            <pc:docMk/>
            <pc:sldMk cId="1433428825" sldId="345"/>
            <ac:spMk id="9" creationId="{E51BA4DF-2BD4-4EC2-B1DB-B27C8AC71864}"/>
          </ac:spMkLst>
        </pc:spChg>
        <pc:picChg chg="add">
          <ac:chgData name="Anya Sheftel" userId="a9f9008a-cef8-4804-8e88-354fe1d9ab97" providerId="ADAL" clId="{AE0442A6-B43C-DE4D-9495-947209708489}" dt="2023-06-01T14:32:19.657" v="715" actId="26606"/>
          <ac:picMkLst>
            <pc:docMk/>
            <pc:sldMk cId="1433428825" sldId="345"/>
            <ac:picMk id="5" creationId="{77626FFF-2045-0804-8530-71D06BE031B9}"/>
          </ac:picMkLst>
        </pc:picChg>
      </pc:sldChg>
      <pc:sldChg chg="addSp delSp modSp mod setBg">
        <pc:chgData name="Anya Sheftel" userId="a9f9008a-cef8-4804-8e88-354fe1d9ab97" providerId="ADAL" clId="{AE0442A6-B43C-DE4D-9495-947209708489}" dt="2023-06-01T14:35:01.356" v="770" actId="27636"/>
        <pc:sldMkLst>
          <pc:docMk/>
          <pc:sldMk cId="3198952540" sldId="346"/>
        </pc:sldMkLst>
        <pc:spChg chg="mod">
          <ac:chgData name="Anya Sheftel" userId="a9f9008a-cef8-4804-8e88-354fe1d9ab97" providerId="ADAL" clId="{AE0442A6-B43C-DE4D-9495-947209708489}" dt="2023-06-01T14:34:35.270" v="755" actId="122"/>
          <ac:spMkLst>
            <pc:docMk/>
            <pc:sldMk cId="3198952540" sldId="346"/>
            <ac:spMk id="2" creationId="{6E80447F-FE01-AC46-9AB7-0FDF676DEA7E}"/>
          </ac:spMkLst>
        </pc:spChg>
        <pc:spChg chg="add del mod">
          <ac:chgData name="Anya Sheftel" userId="a9f9008a-cef8-4804-8e88-354fe1d9ab97" providerId="ADAL" clId="{AE0442A6-B43C-DE4D-9495-947209708489}" dt="2023-06-01T14:34:08.229" v="740" actId="26606"/>
          <ac:spMkLst>
            <pc:docMk/>
            <pc:sldMk cId="3198952540" sldId="346"/>
            <ac:spMk id="3" creationId="{DD3678F1-E9C5-424E-AF3B-69EF7C220AC2}"/>
          </ac:spMkLst>
        </pc:spChg>
        <pc:spChg chg="add del">
          <ac:chgData name="Anya Sheftel" userId="a9f9008a-cef8-4804-8e88-354fe1d9ab97" providerId="ADAL" clId="{AE0442A6-B43C-DE4D-9495-947209708489}" dt="2023-06-01T14:33:46.927" v="731" actId="26606"/>
          <ac:spMkLst>
            <pc:docMk/>
            <pc:sldMk cId="3198952540" sldId="346"/>
            <ac:spMk id="9" creationId="{CB49665F-0298-4449-8D2D-209989CB9EE3}"/>
          </ac:spMkLst>
        </pc:spChg>
        <pc:spChg chg="add del">
          <ac:chgData name="Anya Sheftel" userId="a9f9008a-cef8-4804-8e88-354fe1d9ab97" providerId="ADAL" clId="{AE0442A6-B43C-DE4D-9495-947209708489}" dt="2023-06-01T14:33:46.927" v="731" actId="26606"/>
          <ac:spMkLst>
            <pc:docMk/>
            <pc:sldMk cId="3198952540" sldId="346"/>
            <ac:spMk id="11" creationId="{A71EEC14-174A-46FA-B046-474750457130}"/>
          </ac:spMkLst>
        </pc:spChg>
        <pc:spChg chg="add del">
          <ac:chgData name="Anya Sheftel" userId="a9f9008a-cef8-4804-8e88-354fe1d9ab97" providerId="ADAL" clId="{AE0442A6-B43C-DE4D-9495-947209708489}" dt="2023-06-01T14:33:53.222" v="733" actId="26606"/>
          <ac:spMkLst>
            <pc:docMk/>
            <pc:sldMk cId="3198952540" sldId="346"/>
            <ac:spMk id="26" creationId="{BACC6370-2D7E-4714-9D71-7542949D7D5D}"/>
          </ac:spMkLst>
        </pc:spChg>
        <pc:spChg chg="add del">
          <ac:chgData name="Anya Sheftel" userId="a9f9008a-cef8-4804-8e88-354fe1d9ab97" providerId="ADAL" clId="{AE0442A6-B43C-DE4D-9495-947209708489}" dt="2023-06-01T14:33:53.222" v="733" actId="26606"/>
          <ac:spMkLst>
            <pc:docMk/>
            <pc:sldMk cId="3198952540" sldId="346"/>
            <ac:spMk id="27" creationId="{F68B3F68-107C-434F-AA38-110D5EA91B85}"/>
          </ac:spMkLst>
        </pc:spChg>
        <pc:spChg chg="add del">
          <ac:chgData name="Anya Sheftel" userId="a9f9008a-cef8-4804-8e88-354fe1d9ab97" providerId="ADAL" clId="{AE0442A6-B43C-DE4D-9495-947209708489}" dt="2023-06-01T14:33:53.222" v="733" actId="26606"/>
          <ac:spMkLst>
            <pc:docMk/>
            <pc:sldMk cId="3198952540" sldId="346"/>
            <ac:spMk id="28" creationId="{AAD0DBB9-1A4B-4391-81D4-CB19F9AB918A}"/>
          </ac:spMkLst>
        </pc:spChg>
        <pc:spChg chg="add del">
          <ac:chgData name="Anya Sheftel" userId="a9f9008a-cef8-4804-8e88-354fe1d9ab97" providerId="ADAL" clId="{AE0442A6-B43C-DE4D-9495-947209708489}" dt="2023-06-01T14:33:53.222" v="733" actId="26606"/>
          <ac:spMkLst>
            <pc:docMk/>
            <pc:sldMk cId="3198952540" sldId="346"/>
            <ac:spMk id="29" creationId="{063BBA22-50EA-4C4D-BE05-F1CE4E63AA56}"/>
          </ac:spMkLst>
        </pc:spChg>
        <pc:spChg chg="add del">
          <ac:chgData name="Anya Sheftel" userId="a9f9008a-cef8-4804-8e88-354fe1d9ab97" providerId="ADAL" clId="{AE0442A6-B43C-DE4D-9495-947209708489}" dt="2023-06-01T14:33:57.752" v="735" actId="26606"/>
          <ac:spMkLst>
            <pc:docMk/>
            <pc:sldMk cId="3198952540" sldId="346"/>
            <ac:spMk id="32" creationId="{35DB3719-6FDC-4E5D-891D-FF40B7300F64}"/>
          </ac:spMkLst>
        </pc:spChg>
        <pc:spChg chg="add del">
          <ac:chgData name="Anya Sheftel" userId="a9f9008a-cef8-4804-8e88-354fe1d9ab97" providerId="ADAL" clId="{AE0442A6-B43C-DE4D-9495-947209708489}" dt="2023-06-01T14:33:57.752" v="735" actId="26606"/>
          <ac:spMkLst>
            <pc:docMk/>
            <pc:sldMk cId="3198952540" sldId="346"/>
            <ac:spMk id="33" creationId="{E0CBAC23-2E3F-4A90-BA59-F8299F6A5439}"/>
          </ac:spMkLst>
        </pc:spChg>
        <pc:spChg chg="add del">
          <ac:chgData name="Anya Sheftel" userId="a9f9008a-cef8-4804-8e88-354fe1d9ab97" providerId="ADAL" clId="{AE0442A6-B43C-DE4D-9495-947209708489}" dt="2023-06-01T14:34:01.755" v="737" actId="26606"/>
          <ac:spMkLst>
            <pc:docMk/>
            <pc:sldMk cId="3198952540" sldId="346"/>
            <ac:spMk id="36" creationId="{04812C46-200A-4DEB-A05E-3ED6C68C2387}"/>
          </ac:spMkLst>
        </pc:spChg>
        <pc:spChg chg="add del">
          <ac:chgData name="Anya Sheftel" userId="a9f9008a-cef8-4804-8e88-354fe1d9ab97" providerId="ADAL" clId="{AE0442A6-B43C-DE4D-9495-947209708489}" dt="2023-06-01T14:34:01.755" v="737" actId="26606"/>
          <ac:spMkLst>
            <pc:docMk/>
            <pc:sldMk cId="3198952540" sldId="346"/>
            <ac:spMk id="38" creationId="{DD3678F1-E9C5-424E-AF3B-69EF7C220AC2}"/>
          </ac:spMkLst>
        </pc:spChg>
        <pc:spChg chg="add del">
          <ac:chgData name="Anya Sheftel" userId="a9f9008a-cef8-4804-8e88-354fe1d9ab97" providerId="ADAL" clId="{AE0442A6-B43C-DE4D-9495-947209708489}" dt="2023-06-01T14:34:08.212" v="739" actId="26606"/>
          <ac:spMkLst>
            <pc:docMk/>
            <pc:sldMk cId="3198952540" sldId="346"/>
            <ac:spMk id="40" creationId="{CB49665F-0298-4449-8D2D-209989CB9EE3}"/>
          </ac:spMkLst>
        </pc:spChg>
        <pc:spChg chg="add del">
          <ac:chgData name="Anya Sheftel" userId="a9f9008a-cef8-4804-8e88-354fe1d9ab97" providerId="ADAL" clId="{AE0442A6-B43C-DE4D-9495-947209708489}" dt="2023-06-01T14:34:08.212" v="739" actId="26606"/>
          <ac:spMkLst>
            <pc:docMk/>
            <pc:sldMk cId="3198952540" sldId="346"/>
            <ac:spMk id="41" creationId="{A71EEC14-174A-46FA-B046-474750457130}"/>
          </ac:spMkLst>
        </pc:spChg>
        <pc:spChg chg="add mod">
          <ac:chgData name="Anya Sheftel" userId="a9f9008a-cef8-4804-8e88-354fe1d9ab97" providerId="ADAL" clId="{AE0442A6-B43C-DE4D-9495-947209708489}" dt="2023-06-01T14:35:01.356" v="770" actId="27636"/>
          <ac:spMkLst>
            <pc:docMk/>
            <pc:sldMk cId="3198952540" sldId="346"/>
            <ac:spMk id="47" creationId="{DD3678F1-E9C5-424E-AF3B-69EF7C220AC2}"/>
          </ac:spMkLst>
        </pc:spChg>
        <pc:grpChg chg="add del">
          <ac:chgData name="Anya Sheftel" userId="a9f9008a-cef8-4804-8e88-354fe1d9ab97" providerId="ADAL" clId="{AE0442A6-B43C-DE4D-9495-947209708489}" dt="2023-06-01T14:33:46.927" v="731" actId="26606"/>
          <ac:grpSpMkLst>
            <pc:docMk/>
            <pc:sldMk cId="3198952540" sldId="346"/>
            <ac:grpSpMk id="13" creationId="{EEB6CB95-E653-4C6C-AE51-62FD848E8D5B}"/>
          </ac:grpSpMkLst>
        </pc:grpChg>
        <pc:grpChg chg="add del">
          <ac:chgData name="Anya Sheftel" userId="a9f9008a-cef8-4804-8e88-354fe1d9ab97" providerId="ADAL" clId="{AE0442A6-B43C-DE4D-9495-947209708489}" dt="2023-06-01T14:33:46.927" v="731" actId="26606"/>
          <ac:grpSpMkLst>
            <pc:docMk/>
            <pc:sldMk cId="3198952540" sldId="346"/>
            <ac:grpSpMk id="17" creationId="{43F5E015-E085-4624-B431-B42414448684}"/>
          </ac:grpSpMkLst>
        </pc:grpChg>
        <pc:grpChg chg="add del">
          <ac:chgData name="Anya Sheftel" userId="a9f9008a-cef8-4804-8e88-354fe1d9ab97" providerId="ADAL" clId="{AE0442A6-B43C-DE4D-9495-947209708489}" dt="2023-06-01T14:34:08.212" v="739" actId="26606"/>
          <ac:grpSpMkLst>
            <pc:docMk/>
            <pc:sldMk cId="3198952540" sldId="346"/>
            <ac:grpSpMk id="42" creationId="{EEB6CB95-E653-4C6C-AE51-62FD848E8D5B}"/>
          </ac:grpSpMkLst>
        </pc:grpChg>
        <pc:grpChg chg="add del">
          <ac:chgData name="Anya Sheftel" userId="a9f9008a-cef8-4804-8e88-354fe1d9ab97" providerId="ADAL" clId="{AE0442A6-B43C-DE4D-9495-947209708489}" dt="2023-06-01T14:34:08.212" v="739" actId="26606"/>
          <ac:grpSpMkLst>
            <pc:docMk/>
            <pc:sldMk cId="3198952540" sldId="346"/>
            <ac:grpSpMk id="43" creationId="{43F5E015-E085-4624-B431-B42414448684}"/>
          </ac:grpSpMkLst>
        </pc:grpChg>
        <pc:graphicFrameChg chg="add del">
          <ac:chgData name="Anya Sheftel" userId="a9f9008a-cef8-4804-8e88-354fe1d9ab97" providerId="ADAL" clId="{AE0442A6-B43C-DE4D-9495-947209708489}" dt="2023-06-01T14:33:46.927" v="731" actId="26606"/>
          <ac:graphicFrameMkLst>
            <pc:docMk/>
            <pc:sldMk cId="3198952540" sldId="346"/>
            <ac:graphicFrameMk id="5" creationId="{55BCF123-25F4-8758-ADAA-CEDEF31C3F23}"/>
          </ac:graphicFrameMkLst>
        </pc:graphicFrameChg>
        <pc:graphicFrameChg chg="add del">
          <ac:chgData name="Anya Sheftel" userId="a9f9008a-cef8-4804-8e88-354fe1d9ab97" providerId="ADAL" clId="{AE0442A6-B43C-DE4D-9495-947209708489}" dt="2023-06-01T14:33:53.222" v="733" actId="26606"/>
          <ac:graphicFrameMkLst>
            <pc:docMk/>
            <pc:sldMk cId="3198952540" sldId="346"/>
            <ac:graphicFrameMk id="30" creationId="{E9F16C45-0033-69F4-7095-3ED487F041CB}"/>
          </ac:graphicFrameMkLst>
        </pc:graphicFrameChg>
        <pc:graphicFrameChg chg="add del">
          <ac:chgData name="Anya Sheftel" userId="a9f9008a-cef8-4804-8e88-354fe1d9ab97" providerId="ADAL" clId="{AE0442A6-B43C-DE4D-9495-947209708489}" dt="2023-06-01T14:33:57.752" v="735" actId="26606"/>
          <ac:graphicFrameMkLst>
            <pc:docMk/>
            <pc:sldMk cId="3198952540" sldId="346"/>
            <ac:graphicFrameMk id="34" creationId="{D2D07E59-657D-4549-97CC-B92916039374}"/>
          </ac:graphicFrameMkLst>
        </pc:graphicFrameChg>
        <pc:graphicFrameChg chg="add del">
          <ac:chgData name="Anya Sheftel" userId="a9f9008a-cef8-4804-8e88-354fe1d9ab97" providerId="ADAL" clId="{AE0442A6-B43C-DE4D-9495-947209708489}" dt="2023-06-01T14:34:08.212" v="739" actId="26606"/>
          <ac:graphicFrameMkLst>
            <pc:docMk/>
            <pc:sldMk cId="3198952540" sldId="346"/>
            <ac:graphicFrameMk id="44" creationId="{55BCF123-25F4-8758-ADAA-CEDEF31C3F23}"/>
          </ac:graphicFrameMkLst>
        </pc:graphicFrameChg>
        <pc:picChg chg="add del">
          <ac:chgData name="Anya Sheftel" userId="a9f9008a-cef8-4804-8e88-354fe1d9ab97" providerId="ADAL" clId="{AE0442A6-B43C-DE4D-9495-947209708489}" dt="2023-06-01T14:34:01.755" v="737" actId="26606"/>
          <ac:picMkLst>
            <pc:docMk/>
            <pc:sldMk cId="3198952540" sldId="346"/>
            <ac:picMk id="37" creationId="{A3F3D715-615E-DD91-0E63-E769C12B87E1}"/>
          </ac:picMkLst>
        </pc:picChg>
        <pc:picChg chg="add">
          <ac:chgData name="Anya Sheftel" userId="a9f9008a-cef8-4804-8e88-354fe1d9ab97" providerId="ADAL" clId="{AE0442A6-B43C-DE4D-9495-947209708489}" dt="2023-06-01T14:34:08.229" v="740" actId="26606"/>
          <ac:picMkLst>
            <pc:docMk/>
            <pc:sldMk cId="3198952540" sldId="346"/>
            <ac:picMk id="46" creationId="{D29D375C-21F0-BE94-0BB0-AC7E6CBA00A3}"/>
          </ac:picMkLst>
        </pc:picChg>
      </pc:sldChg>
      <pc:sldChg chg="modSp mod">
        <pc:chgData name="Anya Sheftel" userId="a9f9008a-cef8-4804-8e88-354fe1d9ab97" providerId="ADAL" clId="{AE0442A6-B43C-DE4D-9495-947209708489}" dt="2023-06-01T20:41:39.236" v="1187" actId="20577"/>
        <pc:sldMkLst>
          <pc:docMk/>
          <pc:sldMk cId="3855831907" sldId="347"/>
        </pc:sldMkLst>
        <pc:spChg chg="mod">
          <ac:chgData name="Anya Sheftel" userId="a9f9008a-cef8-4804-8e88-354fe1d9ab97" providerId="ADAL" clId="{AE0442A6-B43C-DE4D-9495-947209708489}" dt="2023-06-01T14:35:57.827" v="772" actId="122"/>
          <ac:spMkLst>
            <pc:docMk/>
            <pc:sldMk cId="3855831907" sldId="347"/>
            <ac:spMk id="2" creationId="{6E80447F-FE01-AC46-9AB7-0FDF676DEA7E}"/>
          </ac:spMkLst>
        </pc:spChg>
        <pc:spChg chg="mod">
          <ac:chgData name="Anya Sheftel" userId="a9f9008a-cef8-4804-8e88-354fe1d9ab97" providerId="ADAL" clId="{AE0442A6-B43C-DE4D-9495-947209708489}" dt="2023-06-01T20:41:39.236" v="1187" actId="20577"/>
          <ac:spMkLst>
            <pc:docMk/>
            <pc:sldMk cId="3855831907" sldId="347"/>
            <ac:spMk id="3" creationId="{DD3678F1-E9C5-424E-AF3B-69EF7C220AC2}"/>
          </ac:spMkLst>
        </pc:spChg>
      </pc:sldChg>
      <pc:sldChg chg="addSp delSp modSp mod setBg">
        <pc:chgData name="Anya Sheftel" userId="a9f9008a-cef8-4804-8e88-354fe1d9ab97" providerId="ADAL" clId="{AE0442A6-B43C-DE4D-9495-947209708489}" dt="2023-06-01T14:40:30.286" v="892" actId="1076"/>
        <pc:sldMkLst>
          <pc:docMk/>
          <pc:sldMk cId="1381227858" sldId="348"/>
        </pc:sldMkLst>
        <pc:spChg chg="mod">
          <ac:chgData name="Anya Sheftel" userId="a9f9008a-cef8-4804-8e88-354fe1d9ab97" providerId="ADAL" clId="{AE0442A6-B43C-DE4D-9495-947209708489}" dt="2023-06-01T14:37:27.348" v="785" actId="20577"/>
          <ac:spMkLst>
            <pc:docMk/>
            <pc:sldMk cId="1381227858" sldId="348"/>
            <ac:spMk id="2" creationId="{6E80447F-FE01-AC46-9AB7-0FDF676DEA7E}"/>
          </ac:spMkLst>
        </pc:spChg>
        <pc:spChg chg="mod">
          <ac:chgData name="Anya Sheftel" userId="a9f9008a-cef8-4804-8e88-354fe1d9ab97" providerId="ADAL" clId="{AE0442A6-B43C-DE4D-9495-947209708489}" dt="2023-06-01T14:40:30.286" v="892" actId="1076"/>
          <ac:spMkLst>
            <pc:docMk/>
            <pc:sldMk cId="1381227858" sldId="348"/>
            <ac:spMk id="3" creationId="{DD3678F1-E9C5-424E-AF3B-69EF7C220AC2}"/>
          </ac:spMkLst>
        </pc:spChg>
        <pc:spChg chg="add mod">
          <ac:chgData name="Anya Sheftel" userId="a9f9008a-cef8-4804-8e88-354fe1d9ab97" providerId="ADAL" clId="{AE0442A6-B43C-DE4D-9495-947209708489}" dt="2023-06-01T14:38:47.977" v="854" actId="403"/>
          <ac:spMkLst>
            <pc:docMk/>
            <pc:sldMk cId="1381227858" sldId="348"/>
            <ac:spMk id="4" creationId="{E55B25F5-860D-AD46-AE54-AB60BBB94453}"/>
          </ac:spMkLst>
        </pc:spChg>
        <pc:spChg chg="add">
          <ac:chgData name="Anya Sheftel" userId="a9f9008a-cef8-4804-8e88-354fe1d9ab97" providerId="ADAL" clId="{AE0442A6-B43C-DE4D-9495-947209708489}" dt="2023-06-01T14:37:10.853" v="780" actId="26606"/>
          <ac:spMkLst>
            <pc:docMk/>
            <pc:sldMk cId="1381227858" sldId="348"/>
            <ac:spMk id="8" creationId="{777A147A-9ED8-46B4-8660-1B3C2AA880B5}"/>
          </ac:spMkLst>
        </pc:spChg>
        <pc:spChg chg="add del">
          <ac:chgData name="Anya Sheftel" userId="a9f9008a-cef8-4804-8e88-354fe1d9ab97" providerId="ADAL" clId="{AE0442A6-B43C-DE4D-9495-947209708489}" dt="2023-06-01T14:37:10.844" v="779" actId="26606"/>
          <ac:spMkLst>
            <pc:docMk/>
            <pc:sldMk cId="1381227858" sldId="348"/>
            <ac:spMk id="9" creationId="{79BB35BC-D5C2-4C8B-A22A-A71E6191913B}"/>
          </ac:spMkLst>
        </pc:spChg>
        <pc:spChg chg="add">
          <ac:chgData name="Anya Sheftel" userId="a9f9008a-cef8-4804-8e88-354fe1d9ab97" providerId="ADAL" clId="{AE0442A6-B43C-DE4D-9495-947209708489}" dt="2023-06-01T14:37:10.853" v="780" actId="26606"/>
          <ac:spMkLst>
            <pc:docMk/>
            <pc:sldMk cId="1381227858" sldId="348"/>
            <ac:spMk id="10" creationId="{5D6C15A0-C087-4593-8414-2B4EC1CDC3DE}"/>
          </ac:spMkLst>
        </pc:spChg>
        <pc:picChg chg="add del">
          <ac:chgData name="Anya Sheftel" userId="a9f9008a-cef8-4804-8e88-354fe1d9ab97" providerId="ADAL" clId="{AE0442A6-B43C-DE4D-9495-947209708489}" dt="2023-06-01T14:37:10.844" v="779" actId="26606"/>
          <ac:picMkLst>
            <pc:docMk/>
            <pc:sldMk cId="1381227858" sldId="348"/>
            <ac:picMk id="5" creationId="{B7BF4132-4B21-23FD-A809-6663616ACED2}"/>
          </ac:picMkLst>
        </pc:picChg>
      </pc:sldChg>
      <pc:sldChg chg="addSp modSp mod setBg">
        <pc:chgData name="Anya Sheftel" userId="a9f9008a-cef8-4804-8e88-354fe1d9ab97" providerId="ADAL" clId="{AE0442A6-B43C-DE4D-9495-947209708489}" dt="2023-06-01T14:41:14.924" v="915" actId="2711"/>
        <pc:sldMkLst>
          <pc:docMk/>
          <pc:sldMk cId="142598808" sldId="349"/>
        </pc:sldMkLst>
        <pc:spChg chg="mod">
          <ac:chgData name="Anya Sheftel" userId="a9f9008a-cef8-4804-8e88-354fe1d9ab97" providerId="ADAL" clId="{AE0442A6-B43C-DE4D-9495-947209708489}" dt="2023-06-01T14:41:10.807" v="914" actId="2711"/>
          <ac:spMkLst>
            <pc:docMk/>
            <pc:sldMk cId="142598808" sldId="349"/>
            <ac:spMk id="2" creationId="{40D1E6A2-791F-724C-9B5E-279F8D2CF82E}"/>
          </ac:spMkLst>
        </pc:spChg>
        <pc:spChg chg="mod">
          <ac:chgData name="Anya Sheftel" userId="a9f9008a-cef8-4804-8e88-354fe1d9ab97" providerId="ADAL" clId="{AE0442A6-B43C-DE4D-9495-947209708489}" dt="2023-06-01T14:41:14.924" v="915" actId="2711"/>
          <ac:spMkLst>
            <pc:docMk/>
            <pc:sldMk cId="142598808" sldId="349"/>
            <ac:spMk id="3" creationId="{4A6B9155-436F-7E41-A531-A03F4C81A252}"/>
          </ac:spMkLst>
        </pc:spChg>
        <pc:spChg chg="add">
          <ac:chgData name="Anya Sheftel" userId="a9f9008a-cef8-4804-8e88-354fe1d9ab97" providerId="ADAL" clId="{AE0442A6-B43C-DE4D-9495-947209708489}" dt="2023-06-01T14:40:52.730" v="893" actId="26606"/>
          <ac:spMkLst>
            <pc:docMk/>
            <pc:sldMk cId="142598808" sldId="349"/>
            <ac:spMk id="9" creationId="{4FA4E651-C3D8-4DB8-A026-E8531C6AFACC}"/>
          </ac:spMkLst>
        </pc:spChg>
        <pc:picChg chg="add">
          <ac:chgData name="Anya Sheftel" userId="a9f9008a-cef8-4804-8e88-354fe1d9ab97" providerId="ADAL" clId="{AE0442A6-B43C-DE4D-9495-947209708489}" dt="2023-06-01T14:40:52.730" v="893" actId="26606"/>
          <ac:picMkLst>
            <pc:docMk/>
            <pc:sldMk cId="142598808" sldId="349"/>
            <ac:picMk id="5" creationId="{756A6845-0584-A4F2-592A-2A8453D5161C}"/>
          </ac:picMkLst>
        </pc:picChg>
      </pc:sldChg>
      <pc:sldChg chg="addSp modSp del mod">
        <pc:chgData name="Anya Sheftel" userId="a9f9008a-cef8-4804-8e88-354fe1d9ab97" providerId="ADAL" clId="{AE0442A6-B43C-DE4D-9495-947209708489}" dt="2023-06-01T21:03:25.022" v="1488" actId="2696"/>
        <pc:sldMkLst>
          <pc:docMk/>
          <pc:sldMk cId="1018419415" sldId="350"/>
        </pc:sldMkLst>
        <pc:spChg chg="mod">
          <ac:chgData name="Anya Sheftel" userId="a9f9008a-cef8-4804-8e88-354fe1d9ab97" providerId="ADAL" clId="{AE0442A6-B43C-DE4D-9495-947209708489}" dt="2023-06-01T19:29:50.073" v="1112" actId="2711"/>
          <ac:spMkLst>
            <pc:docMk/>
            <pc:sldMk cId="1018419415" sldId="350"/>
            <ac:spMk id="2" creationId="{00DB7E76-18F2-EC46-99FB-13AD29E03C07}"/>
          </ac:spMkLst>
        </pc:spChg>
        <pc:spChg chg="mod">
          <ac:chgData name="Anya Sheftel" userId="a9f9008a-cef8-4804-8e88-354fe1d9ab97" providerId="ADAL" clId="{AE0442A6-B43C-DE4D-9495-947209708489}" dt="2023-06-01T19:32:10.167" v="1176" actId="20577"/>
          <ac:spMkLst>
            <pc:docMk/>
            <pc:sldMk cId="1018419415" sldId="350"/>
            <ac:spMk id="3" creationId="{84F72054-68F4-3C42-B026-F802D81718CE}"/>
          </ac:spMkLst>
        </pc:spChg>
        <pc:picChg chg="add mod">
          <ac:chgData name="Anya Sheftel" userId="a9f9008a-cef8-4804-8e88-354fe1d9ab97" providerId="ADAL" clId="{AE0442A6-B43C-DE4D-9495-947209708489}" dt="2023-06-01T19:32:29.448" v="1180" actId="1076"/>
          <ac:picMkLst>
            <pc:docMk/>
            <pc:sldMk cId="1018419415" sldId="350"/>
            <ac:picMk id="5" creationId="{11235593-54B3-C04E-B262-7D59203EED93}"/>
          </ac:picMkLst>
        </pc:picChg>
      </pc:sldChg>
      <pc:sldChg chg="addSp modSp new mod modClrScheme chgLayout">
        <pc:chgData name="Anya Sheftel" userId="a9f9008a-cef8-4804-8e88-354fe1d9ab97" providerId="ADAL" clId="{AE0442A6-B43C-DE4D-9495-947209708489}" dt="2023-06-01T18:35:43.451" v="1110" actId="20577"/>
        <pc:sldMkLst>
          <pc:docMk/>
          <pc:sldMk cId="4195029960" sldId="351"/>
        </pc:sldMkLst>
        <pc:spChg chg="mod">
          <ac:chgData name="Anya Sheftel" userId="a9f9008a-cef8-4804-8e88-354fe1d9ab97" providerId="ADAL" clId="{AE0442A6-B43C-DE4D-9495-947209708489}" dt="2023-06-01T13:53:18.237" v="251" actId="1076"/>
          <ac:spMkLst>
            <pc:docMk/>
            <pc:sldMk cId="4195029960" sldId="351"/>
            <ac:spMk id="2" creationId="{07A08AA8-F64A-B646-A622-A947252468A1}"/>
          </ac:spMkLst>
        </pc:spChg>
        <pc:spChg chg="mod">
          <ac:chgData name="Anya Sheftel" userId="a9f9008a-cef8-4804-8e88-354fe1d9ab97" providerId="ADAL" clId="{AE0442A6-B43C-DE4D-9495-947209708489}" dt="2023-06-01T18:35:43.451" v="1110" actId="20577"/>
          <ac:spMkLst>
            <pc:docMk/>
            <pc:sldMk cId="4195029960" sldId="351"/>
            <ac:spMk id="3" creationId="{7525487B-AFFC-5149-B8B1-3DF116950A05}"/>
          </ac:spMkLst>
        </pc:spChg>
        <pc:picChg chg="add mod">
          <ac:chgData name="Anya Sheftel" userId="a9f9008a-cef8-4804-8e88-354fe1d9ab97" providerId="ADAL" clId="{AE0442A6-B43C-DE4D-9495-947209708489}" dt="2023-06-01T13:43:49.885" v="175" actId="26606"/>
          <ac:picMkLst>
            <pc:docMk/>
            <pc:sldMk cId="4195029960" sldId="351"/>
            <ac:picMk id="5" creationId="{C80A30C0-C2E1-4E4E-976B-E1FC83F4C462}"/>
          </ac:picMkLst>
        </pc:picChg>
      </pc:sldChg>
      <pc:sldChg chg="addSp delSp modSp add mod">
        <pc:chgData name="Anya Sheftel" userId="a9f9008a-cef8-4804-8e88-354fe1d9ab97" providerId="ADAL" clId="{AE0442A6-B43C-DE4D-9495-947209708489}" dt="2023-06-01T21:01:12.145" v="1452" actId="20577"/>
        <pc:sldMkLst>
          <pc:docMk/>
          <pc:sldMk cId="1246776717" sldId="352"/>
        </pc:sldMkLst>
        <pc:spChg chg="mod">
          <ac:chgData name="Anya Sheftel" userId="a9f9008a-cef8-4804-8e88-354fe1d9ab97" providerId="ADAL" clId="{AE0442A6-B43C-DE4D-9495-947209708489}" dt="2023-06-01T13:57:58.747" v="328" actId="14100"/>
          <ac:spMkLst>
            <pc:docMk/>
            <pc:sldMk cId="1246776717" sldId="352"/>
            <ac:spMk id="2" creationId="{1D7CF12C-4414-2B4C-8424-BC075BFAB2F3}"/>
          </ac:spMkLst>
        </pc:spChg>
        <pc:spChg chg="mod">
          <ac:chgData name="Anya Sheftel" userId="a9f9008a-cef8-4804-8e88-354fe1d9ab97" providerId="ADAL" clId="{AE0442A6-B43C-DE4D-9495-947209708489}" dt="2023-06-01T21:01:12.145" v="1452" actId="20577"/>
          <ac:spMkLst>
            <pc:docMk/>
            <pc:sldMk cId="1246776717" sldId="352"/>
            <ac:spMk id="3" creationId="{7F5DB327-79BF-BC45-9345-141AB2A685D1}"/>
          </ac:spMkLst>
        </pc:spChg>
        <pc:spChg chg="add del">
          <ac:chgData name="Anya Sheftel" userId="a9f9008a-cef8-4804-8e88-354fe1d9ab97" providerId="ADAL" clId="{AE0442A6-B43C-DE4D-9495-947209708489}" dt="2023-06-01T13:57:32.968" v="301" actId="26606"/>
          <ac:spMkLst>
            <pc:docMk/>
            <pc:sldMk cId="1246776717" sldId="352"/>
            <ac:spMk id="10" creationId="{D1D34770-47A8-402C-AF23-2B653F2D88C1}"/>
          </ac:spMkLst>
        </pc:spChg>
        <pc:spChg chg="add del">
          <ac:chgData name="Anya Sheftel" userId="a9f9008a-cef8-4804-8e88-354fe1d9ab97" providerId="ADAL" clId="{AE0442A6-B43C-DE4D-9495-947209708489}" dt="2023-06-01T13:57:32.968" v="301" actId="26606"/>
          <ac:spMkLst>
            <pc:docMk/>
            <pc:sldMk cId="1246776717" sldId="352"/>
            <ac:spMk id="15" creationId="{D1D34770-47A8-402C-AF23-2B653F2D88C1}"/>
          </ac:spMkLst>
        </pc:spChg>
        <pc:picChg chg="add del">
          <ac:chgData name="Anya Sheftel" userId="a9f9008a-cef8-4804-8e88-354fe1d9ab97" providerId="ADAL" clId="{AE0442A6-B43C-DE4D-9495-947209708489}" dt="2023-06-01T13:57:34.169" v="303" actId="478"/>
          <ac:picMkLst>
            <pc:docMk/>
            <pc:sldMk cId="1246776717" sldId="352"/>
            <ac:picMk id="5" creationId="{17426511-B13C-ED44-AB95-E9603E72B3AB}"/>
          </ac:picMkLst>
        </pc:picChg>
        <pc:picChg chg="add del mod">
          <ac:chgData name="Anya Sheftel" userId="a9f9008a-cef8-4804-8e88-354fe1d9ab97" providerId="ADAL" clId="{AE0442A6-B43C-DE4D-9495-947209708489}" dt="2023-06-01T13:57:33.662" v="302" actId="931"/>
          <ac:picMkLst>
            <pc:docMk/>
            <pc:sldMk cId="1246776717" sldId="352"/>
            <ac:picMk id="6" creationId="{86B65225-F536-AF49-A2E0-B44447839E31}"/>
          </ac:picMkLst>
        </pc:picChg>
      </pc:sldChg>
      <pc:sldChg chg="modSp add mod">
        <pc:chgData name="Anya Sheftel" userId="a9f9008a-cef8-4804-8e88-354fe1d9ab97" providerId="ADAL" clId="{AE0442A6-B43C-DE4D-9495-947209708489}" dt="2023-06-01T21:01:20.375" v="1454" actId="27636"/>
        <pc:sldMkLst>
          <pc:docMk/>
          <pc:sldMk cId="783625154" sldId="353"/>
        </pc:sldMkLst>
        <pc:spChg chg="mod">
          <ac:chgData name="Anya Sheftel" userId="a9f9008a-cef8-4804-8e88-354fe1d9ab97" providerId="ADAL" clId="{AE0442A6-B43C-DE4D-9495-947209708489}" dt="2023-06-01T13:58:12.838" v="332" actId="20577"/>
          <ac:spMkLst>
            <pc:docMk/>
            <pc:sldMk cId="783625154" sldId="353"/>
            <ac:spMk id="2" creationId="{1D7CF12C-4414-2B4C-8424-BC075BFAB2F3}"/>
          </ac:spMkLst>
        </pc:spChg>
        <pc:spChg chg="mod">
          <ac:chgData name="Anya Sheftel" userId="a9f9008a-cef8-4804-8e88-354fe1d9ab97" providerId="ADAL" clId="{AE0442A6-B43C-DE4D-9495-947209708489}" dt="2023-06-01T21:01:20.375" v="1454" actId="27636"/>
          <ac:spMkLst>
            <pc:docMk/>
            <pc:sldMk cId="783625154" sldId="353"/>
            <ac:spMk id="3" creationId="{7F5DB327-79BF-BC45-9345-141AB2A685D1}"/>
          </ac:spMkLst>
        </pc:spChg>
      </pc:sldChg>
      <pc:sldChg chg="add del">
        <pc:chgData name="Anya Sheftel" userId="a9f9008a-cef8-4804-8e88-354fe1d9ab97" providerId="ADAL" clId="{AE0442A6-B43C-DE4D-9495-947209708489}" dt="2023-06-01T13:58:06.934" v="329" actId="2696"/>
        <pc:sldMkLst>
          <pc:docMk/>
          <pc:sldMk cId="3080407773" sldId="353"/>
        </pc:sldMkLst>
      </pc:sldChg>
      <pc:sldChg chg="addSp delSp modSp add mod ord modNotesTx">
        <pc:chgData name="Anya Sheftel" userId="a9f9008a-cef8-4804-8e88-354fe1d9ab97" providerId="ADAL" clId="{AE0442A6-B43C-DE4D-9495-947209708489}" dt="2023-06-01T20:45:06.913" v="1238" actId="14100"/>
        <pc:sldMkLst>
          <pc:docMk/>
          <pc:sldMk cId="14241601" sldId="1032"/>
        </pc:sldMkLst>
        <pc:spChg chg="mod">
          <ac:chgData name="Anya Sheftel" userId="a9f9008a-cef8-4804-8e88-354fe1d9ab97" providerId="ADAL" clId="{AE0442A6-B43C-DE4D-9495-947209708489}" dt="2023-06-01T20:45:02.081" v="1237" actId="20577"/>
          <ac:spMkLst>
            <pc:docMk/>
            <pc:sldMk cId="14241601" sldId="1032"/>
            <ac:spMk id="18" creationId="{00000000-0000-0000-0000-000000000000}"/>
          </ac:spMkLst>
        </pc:spChg>
        <pc:spChg chg="mod">
          <ac:chgData name="Anya Sheftel" userId="a9f9008a-cef8-4804-8e88-354fe1d9ab97" providerId="ADAL" clId="{AE0442A6-B43C-DE4D-9495-947209708489}" dt="2023-06-01T14:08:48.744" v="434" actId="14100"/>
          <ac:spMkLst>
            <pc:docMk/>
            <pc:sldMk cId="14241601" sldId="1032"/>
            <ac:spMk id="19" creationId="{00000000-0000-0000-0000-000000000000}"/>
          </ac:spMkLst>
        </pc:spChg>
        <pc:spChg chg="mod">
          <ac:chgData name="Anya Sheftel" userId="a9f9008a-cef8-4804-8e88-354fe1d9ab97" providerId="ADAL" clId="{AE0442A6-B43C-DE4D-9495-947209708489}" dt="2023-06-01T14:10:00.906" v="452" actId="1076"/>
          <ac:spMkLst>
            <pc:docMk/>
            <pc:sldMk cId="14241601" sldId="1032"/>
            <ac:spMk id="20" creationId="{00000000-0000-0000-0000-000000000000}"/>
          </ac:spMkLst>
        </pc:spChg>
        <pc:spChg chg="mod">
          <ac:chgData name="Anya Sheftel" userId="a9f9008a-cef8-4804-8e88-354fe1d9ab97" providerId="ADAL" clId="{AE0442A6-B43C-DE4D-9495-947209708489}" dt="2023-06-01T14:09:18.679" v="441" actId="14100"/>
          <ac:spMkLst>
            <pc:docMk/>
            <pc:sldMk cId="14241601" sldId="1032"/>
            <ac:spMk id="21" creationId="{00000000-0000-0000-0000-000000000000}"/>
          </ac:spMkLst>
        </pc:spChg>
        <pc:spChg chg="mod">
          <ac:chgData name="Anya Sheftel" userId="a9f9008a-cef8-4804-8e88-354fe1d9ab97" providerId="ADAL" clId="{AE0442A6-B43C-DE4D-9495-947209708489}" dt="2023-06-01T14:09:25.158" v="443" actId="403"/>
          <ac:spMkLst>
            <pc:docMk/>
            <pc:sldMk cId="14241601" sldId="1032"/>
            <ac:spMk id="22" creationId="{00000000-0000-0000-0000-000000000000}"/>
          </ac:spMkLst>
        </pc:spChg>
        <pc:spChg chg="add del">
          <ac:chgData name="Anya Sheftel" userId="a9f9008a-cef8-4804-8e88-354fe1d9ab97" providerId="ADAL" clId="{AE0442A6-B43C-DE4D-9495-947209708489}" dt="2023-06-01T14:09:45.389" v="450" actId="478"/>
          <ac:spMkLst>
            <pc:docMk/>
            <pc:sldMk cId="14241601" sldId="1032"/>
            <ac:spMk id="23" creationId="{00000000-0000-0000-0000-000000000000}"/>
          </ac:spMkLst>
        </pc:spChg>
        <pc:spChg chg="mod">
          <ac:chgData name="Anya Sheftel" userId="a9f9008a-cef8-4804-8e88-354fe1d9ab97" providerId="ADAL" clId="{AE0442A6-B43C-DE4D-9495-947209708489}" dt="2023-06-01T20:45:06.913" v="1238" actId="14100"/>
          <ac:spMkLst>
            <pc:docMk/>
            <pc:sldMk cId="14241601" sldId="1032"/>
            <ac:spMk id="27" creationId="{00000000-0000-0000-0000-000000000000}"/>
          </ac:spMkLst>
        </pc:spChg>
        <pc:spChg chg="add mod">
          <ac:chgData name="Anya Sheftel" userId="a9f9008a-cef8-4804-8e88-354fe1d9ab97" providerId="ADAL" clId="{AE0442A6-B43C-DE4D-9495-947209708489}" dt="2023-06-01T20:44:47.305" v="1224"/>
          <ac:spMkLst>
            <pc:docMk/>
            <pc:sldMk cId="14241601" sldId="1032"/>
            <ac:spMk id="28" creationId="{F42A3AD1-EA7A-2A49-8067-C86E12CD2B0F}"/>
          </ac:spMkLst>
        </pc:spChg>
      </pc:sldChg>
      <pc:sldChg chg="modSp add mod ord">
        <pc:chgData name="Anya Sheftel" userId="a9f9008a-cef8-4804-8e88-354fe1d9ab97" providerId="ADAL" clId="{AE0442A6-B43C-DE4D-9495-947209708489}" dt="2023-06-01T21:01:37.150" v="1455" actId="207"/>
        <pc:sldMkLst>
          <pc:docMk/>
          <pc:sldMk cId="3642567201" sldId="1033"/>
        </pc:sldMkLst>
        <pc:spChg chg="mod">
          <ac:chgData name="Anya Sheftel" userId="a9f9008a-cef8-4804-8e88-354fe1d9ab97" providerId="ADAL" clId="{AE0442A6-B43C-DE4D-9495-947209708489}" dt="2023-06-01T21:01:37.150" v="1455" actId="207"/>
          <ac:spMkLst>
            <pc:docMk/>
            <pc:sldMk cId="3642567201" sldId="1033"/>
            <ac:spMk id="2" creationId="{425AEC94-5F80-C24B-826A-1065EBE449AC}"/>
          </ac:spMkLst>
        </pc:spChg>
        <pc:spChg chg="mod">
          <ac:chgData name="Anya Sheftel" userId="a9f9008a-cef8-4804-8e88-354fe1d9ab97" providerId="ADAL" clId="{AE0442A6-B43C-DE4D-9495-947209708489}" dt="2023-06-01T20:44:15.551" v="1223" actId="114"/>
          <ac:spMkLst>
            <pc:docMk/>
            <pc:sldMk cId="3642567201" sldId="1033"/>
            <ac:spMk id="3" creationId="{461B6724-936F-234E-A427-068D718A8FB5}"/>
          </ac:spMkLst>
        </pc:spChg>
      </pc:sldChg>
      <pc:sldChg chg="modSp add mod ord">
        <pc:chgData name="Anya Sheftel" userId="a9f9008a-cef8-4804-8e88-354fe1d9ab97" providerId="ADAL" clId="{AE0442A6-B43C-DE4D-9495-947209708489}" dt="2023-06-01T20:59:22.430" v="1449" actId="20577"/>
        <pc:sldMkLst>
          <pc:docMk/>
          <pc:sldMk cId="1732999058" sldId="1034"/>
        </pc:sldMkLst>
        <pc:spChg chg="mod">
          <ac:chgData name="Anya Sheftel" userId="a9f9008a-cef8-4804-8e88-354fe1d9ab97" providerId="ADAL" clId="{AE0442A6-B43C-DE4D-9495-947209708489}" dt="2023-06-01T20:53:11.153" v="1321" actId="20577"/>
          <ac:spMkLst>
            <pc:docMk/>
            <pc:sldMk cId="1732999058" sldId="1034"/>
            <ac:spMk id="2" creationId="{00DB7E76-18F2-EC46-99FB-13AD29E03C07}"/>
          </ac:spMkLst>
        </pc:spChg>
        <pc:spChg chg="mod">
          <ac:chgData name="Anya Sheftel" userId="a9f9008a-cef8-4804-8e88-354fe1d9ab97" providerId="ADAL" clId="{AE0442A6-B43C-DE4D-9495-947209708489}" dt="2023-06-01T20:59:22.430" v="1449" actId="20577"/>
          <ac:spMkLst>
            <pc:docMk/>
            <pc:sldMk cId="1732999058" sldId="1034"/>
            <ac:spMk id="3" creationId="{84F72054-68F4-3C42-B026-F802D81718CE}"/>
          </ac:spMkLst>
        </pc:spChg>
      </pc:sldChg>
      <pc:sldChg chg="add ord">
        <pc:chgData name="Anya Sheftel" userId="a9f9008a-cef8-4804-8e88-354fe1d9ab97" providerId="ADAL" clId="{AE0442A6-B43C-DE4D-9495-947209708489}" dt="2023-06-01T21:03:23.646" v="1487" actId="20578"/>
        <pc:sldMkLst>
          <pc:docMk/>
          <pc:sldMk cId="2367631271" sldId="1035"/>
        </pc:sldMkLst>
      </pc:sldChg>
    </pc:docChg>
  </pc:docChgLst>
</pc:chgInfo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Relationship Id="rId4" Type="http://schemas.openxmlformats.org/officeDocument/2006/relationships/image" Target="../media/image1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09C538-9054-4A2D-97FB-C04A1D16A2F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7E23134-1697-49EB-8188-70529FC32D6B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MOTIVATIONAL INTERVIEWING</a:t>
          </a:r>
        </a:p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How to communicate confidently with anyone about adult vaccines.  </a:t>
          </a:r>
        </a:p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Avoid unpleasant confrontations while maintaining trust and credibility. </a:t>
          </a:r>
        </a:p>
      </dgm:t>
    </dgm:pt>
    <dgm:pt modelId="{2E0846D7-AA9F-402A-85AC-C54E6C2FE10A}" type="parTrans" cxnId="{8AC3AA37-A58D-4D3A-A3EC-1D4C88465DE2}">
      <dgm:prSet/>
      <dgm:spPr/>
      <dgm:t>
        <a:bodyPr/>
        <a:lstStyle/>
        <a:p>
          <a:endParaRPr lang="en-US"/>
        </a:p>
      </dgm:t>
    </dgm:pt>
    <dgm:pt modelId="{D3360C3D-0162-4785-B3C8-6DF6F6836E88}" type="sibTrans" cxnId="{8AC3AA37-A58D-4D3A-A3EC-1D4C88465DE2}">
      <dgm:prSet/>
      <dgm:spPr>
        <a:solidFill>
          <a:schemeClr val="accent1"/>
        </a:solidFill>
      </dgm:spPr>
      <dgm:t>
        <a:bodyPr/>
        <a:lstStyle/>
        <a:p>
          <a:endParaRPr lang="en-US"/>
        </a:p>
      </dgm:t>
    </dgm:pt>
    <dgm:pt modelId="{41949A1E-6470-4BEC-A491-E929A02B8B80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SCIENCE MEDIA LITERACY</a:t>
          </a:r>
        </a:p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Skills for yourself and others about how to critically assess emerging science and counter media misinformation to increase trust in adult vaccines.  </a:t>
          </a:r>
        </a:p>
      </dgm:t>
    </dgm:pt>
    <dgm:pt modelId="{BA60DF3F-8420-43EF-BA33-533C07616AC6}" type="parTrans" cxnId="{E7F3A4E8-C992-4338-B282-E4834792F177}">
      <dgm:prSet/>
      <dgm:spPr/>
      <dgm:t>
        <a:bodyPr/>
        <a:lstStyle/>
        <a:p>
          <a:endParaRPr lang="en-US"/>
        </a:p>
      </dgm:t>
    </dgm:pt>
    <dgm:pt modelId="{D3EDAB28-7325-4498-B621-895A1025196E}" type="sibTrans" cxnId="{E7F3A4E8-C992-4338-B282-E4834792F177}">
      <dgm:prSet/>
      <dgm:spPr/>
      <dgm:t>
        <a:bodyPr/>
        <a:lstStyle/>
        <a:p>
          <a:endParaRPr lang="en-US"/>
        </a:p>
      </dgm:t>
    </dgm:pt>
    <dgm:pt modelId="{C96F169F-43A0-4127-A04C-E3F22FA4D985}">
      <dgm:prSet phldrT="[Text]"/>
      <dgm:spPr/>
      <dgm:t>
        <a:bodyPr/>
        <a:lstStyle/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NEUROMARKETING  </a:t>
          </a:r>
        </a:p>
        <a:p>
          <a:r>
            <a:rPr lang="en-US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Creating “brain friendly” messages to optimize Extension professional confidence in adult vaccines and willingness to engage with education  efforts. </a:t>
          </a:r>
        </a:p>
      </dgm:t>
    </dgm:pt>
    <dgm:pt modelId="{1F21FA57-554C-4FD6-B5AD-87DB4B5B08BB}" type="parTrans" cxnId="{63C280AE-8A4F-47E7-A3A4-57AA3AF00138}">
      <dgm:prSet/>
      <dgm:spPr/>
      <dgm:t>
        <a:bodyPr/>
        <a:lstStyle/>
        <a:p>
          <a:endParaRPr lang="en-US"/>
        </a:p>
      </dgm:t>
    </dgm:pt>
    <dgm:pt modelId="{352E54D3-360D-4329-B230-7E95C3744C4D}" type="sibTrans" cxnId="{63C280AE-8A4F-47E7-A3A4-57AA3AF00138}">
      <dgm:prSet/>
      <dgm:spPr/>
      <dgm:t>
        <a:bodyPr/>
        <a:lstStyle/>
        <a:p>
          <a:endParaRPr lang="en-US"/>
        </a:p>
      </dgm:t>
    </dgm:pt>
    <dgm:pt modelId="{C706A106-3595-40F2-825C-C790BE5A4EA6}" type="pres">
      <dgm:prSet presAssocID="{2A09C538-9054-4A2D-97FB-C04A1D16A2FE}" presName="Name0" presStyleCnt="0">
        <dgm:presLayoutVars>
          <dgm:chMax val="7"/>
          <dgm:chPref val="7"/>
          <dgm:dir/>
        </dgm:presLayoutVars>
      </dgm:prSet>
      <dgm:spPr/>
    </dgm:pt>
    <dgm:pt modelId="{876B1AFE-184F-4A56-BA71-30B2EF815609}" type="pres">
      <dgm:prSet presAssocID="{2A09C538-9054-4A2D-97FB-C04A1D16A2FE}" presName="Name1" presStyleCnt="0"/>
      <dgm:spPr/>
    </dgm:pt>
    <dgm:pt modelId="{D0BC83B3-DEF7-4C72-BABC-40DF3EDAFC29}" type="pres">
      <dgm:prSet presAssocID="{2A09C538-9054-4A2D-97FB-C04A1D16A2FE}" presName="cycle" presStyleCnt="0"/>
      <dgm:spPr/>
    </dgm:pt>
    <dgm:pt modelId="{4A73D66D-188F-4667-9FF9-5F1C19CAF271}" type="pres">
      <dgm:prSet presAssocID="{2A09C538-9054-4A2D-97FB-C04A1D16A2FE}" presName="srcNode" presStyleLbl="node1" presStyleIdx="0" presStyleCnt="3"/>
      <dgm:spPr/>
    </dgm:pt>
    <dgm:pt modelId="{8455D02D-44D5-4BCF-B24C-8BA7E0A171F1}" type="pres">
      <dgm:prSet presAssocID="{2A09C538-9054-4A2D-97FB-C04A1D16A2FE}" presName="conn" presStyleLbl="parChTrans1D2" presStyleIdx="0" presStyleCnt="1"/>
      <dgm:spPr/>
    </dgm:pt>
    <dgm:pt modelId="{154B07DA-600C-4793-AAB0-DE7220A4DB55}" type="pres">
      <dgm:prSet presAssocID="{2A09C538-9054-4A2D-97FB-C04A1D16A2FE}" presName="extraNode" presStyleLbl="node1" presStyleIdx="0" presStyleCnt="3"/>
      <dgm:spPr/>
    </dgm:pt>
    <dgm:pt modelId="{2554B519-EBBA-47A7-8304-3BB91D19A3DB}" type="pres">
      <dgm:prSet presAssocID="{2A09C538-9054-4A2D-97FB-C04A1D16A2FE}" presName="dstNode" presStyleLbl="node1" presStyleIdx="0" presStyleCnt="3"/>
      <dgm:spPr/>
    </dgm:pt>
    <dgm:pt modelId="{192581EB-519E-40FC-A360-EEBDAFC8208A}" type="pres">
      <dgm:prSet presAssocID="{D7E23134-1697-49EB-8188-70529FC32D6B}" presName="text_1" presStyleLbl="node1" presStyleIdx="0" presStyleCnt="3">
        <dgm:presLayoutVars>
          <dgm:bulletEnabled val="1"/>
        </dgm:presLayoutVars>
      </dgm:prSet>
      <dgm:spPr/>
    </dgm:pt>
    <dgm:pt modelId="{3BFF5C70-E2CB-45FC-8C2A-CA2F72FD6254}" type="pres">
      <dgm:prSet presAssocID="{D7E23134-1697-49EB-8188-70529FC32D6B}" presName="accent_1" presStyleCnt="0"/>
      <dgm:spPr/>
    </dgm:pt>
    <dgm:pt modelId="{9ADAA9D9-DA76-4DE6-90B8-F2E066F1BD87}" type="pres">
      <dgm:prSet presAssocID="{D7E23134-1697-49EB-8188-70529FC32D6B}" presName="accentRepeatNode" presStyleLbl="solidFgAcc1" presStyleIdx="0" presStyleCnt="3"/>
      <dgm:spPr/>
    </dgm:pt>
    <dgm:pt modelId="{F7497844-3753-4114-89BC-3EFB52856FC0}" type="pres">
      <dgm:prSet presAssocID="{41949A1E-6470-4BEC-A491-E929A02B8B80}" presName="text_2" presStyleLbl="node1" presStyleIdx="1" presStyleCnt="3" custScaleY="110018">
        <dgm:presLayoutVars>
          <dgm:bulletEnabled val="1"/>
        </dgm:presLayoutVars>
      </dgm:prSet>
      <dgm:spPr/>
    </dgm:pt>
    <dgm:pt modelId="{8B572072-BA5D-41DD-9A04-86DC81B8990F}" type="pres">
      <dgm:prSet presAssocID="{41949A1E-6470-4BEC-A491-E929A02B8B80}" presName="accent_2" presStyleCnt="0"/>
      <dgm:spPr/>
    </dgm:pt>
    <dgm:pt modelId="{1F53F413-E9BF-4721-A663-C948B4A96F16}" type="pres">
      <dgm:prSet presAssocID="{41949A1E-6470-4BEC-A491-E929A02B8B80}" presName="accentRepeatNode" presStyleLbl="solidFgAcc1" presStyleIdx="1" presStyleCnt="3"/>
      <dgm:spPr/>
    </dgm:pt>
    <dgm:pt modelId="{DEA44D13-BD60-41C3-9983-79C907495C92}" type="pres">
      <dgm:prSet presAssocID="{C96F169F-43A0-4127-A04C-E3F22FA4D985}" presName="text_3" presStyleLbl="node1" presStyleIdx="2" presStyleCnt="3">
        <dgm:presLayoutVars>
          <dgm:bulletEnabled val="1"/>
        </dgm:presLayoutVars>
      </dgm:prSet>
      <dgm:spPr/>
    </dgm:pt>
    <dgm:pt modelId="{9FD0987F-9ED0-477F-94D6-55A04DE5C8C9}" type="pres">
      <dgm:prSet presAssocID="{C96F169F-43A0-4127-A04C-E3F22FA4D985}" presName="accent_3" presStyleCnt="0"/>
      <dgm:spPr/>
    </dgm:pt>
    <dgm:pt modelId="{047D40AA-D04D-4C93-8215-E106DB003CE3}" type="pres">
      <dgm:prSet presAssocID="{C96F169F-43A0-4127-A04C-E3F22FA4D985}" presName="accentRepeatNode" presStyleLbl="solidFgAcc1" presStyleIdx="2" presStyleCnt="3"/>
      <dgm:spPr/>
    </dgm:pt>
  </dgm:ptLst>
  <dgm:cxnLst>
    <dgm:cxn modelId="{7CE8560B-E288-4016-A735-65FEB9ECF91B}" type="presOf" srcId="{D3360C3D-0162-4785-B3C8-6DF6F6836E88}" destId="{8455D02D-44D5-4BCF-B24C-8BA7E0A171F1}" srcOrd="0" destOrd="0" presId="urn:microsoft.com/office/officeart/2008/layout/VerticalCurvedList"/>
    <dgm:cxn modelId="{FDA2390F-F90A-4E5F-A080-28B6685B53C0}" type="presOf" srcId="{D7E23134-1697-49EB-8188-70529FC32D6B}" destId="{192581EB-519E-40FC-A360-EEBDAFC8208A}" srcOrd="0" destOrd="0" presId="urn:microsoft.com/office/officeart/2008/layout/VerticalCurvedList"/>
    <dgm:cxn modelId="{8AC3AA37-A58D-4D3A-A3EC-1D4C88465DE2}" srcId="{2A09C538-9054-4A2D-97FB-C04A1D16A2FE}" destId="{D7E23134-1697-49EB-8188-70529FC32D6B}" srcOrd="0" destOrd="0" parTransId="{2E0846D7-AA9F-402A-85AC-C54E6C2FE10A}" sibTransId="{D3360C3D-0162-4785-B3C8-6DF6F6836E88}"/>
    <dgm:cxn modelId="{FE61F058-7F2D-4F91-9288-6F2D841ACA80}" type="presOf" srcId="{2A09C538-9054-4A2D-97FB-C04A1D16A2FE}" destId="{C706A106-3595-40F2-825C-C790BE5A4EA6}" srcOrd="0" destOrd="0" presId="urn:microsoft.com/office/officeart/2008/layout/VerticalCurvedList"/>
    <dgm:cxn modelId="{3149678B-1ABC-459A-84C6-FE755E099962}" type="presOf" srcId="{C96F169F-43A0-4127-A04C-E3F22FA4D985}" destId="{DEA44D13-BD60-41C3-9983-79C907495C92}" srcOrd="0" destOrd="0" presId="urn:microsoft.com/office/officeart/2008/layout/VerticalCurvedList"/>
    <dgm:cxn modelId="{2A1B0DA2-8927-403C-91D9-FFFBABD1DDAF}" type="presOf" srcId="{41949A1E-6470-4BEC-A491-E929A02B8B80}" destId="{F7497844-3753-4114-89BC-3EFB52856FC0}" srcOrd="0" destOrd="0" presId="urn:microsoft.com/office/officeart/2008/layout/VerticalCurvedList"/>
    <dgm:cxn modelId="{63C280AE-8A4F-47E7-A3A4-57AA3AF00138}" srcId="{2A09C538-9054-4A2D-97FB-C04A1D16A2FE}" destId="{C96F169F-43A0-4127-A04C-E3F22FA4D985}" srcOrd="2" destOrd="0" parTransId="{1F21FA57-554C-4FD6-B5AD-87DB4B5B08BB}" sibTransId="{352E54D3-360D-4329-B230-7E95C3744C4D}"/>
    <dgm:cxn modelId="{E7F3A4E8-C992-4338-B282-E4834792F177}" srcId="{2A09C538-9054-4A2D-97FB-C04A1D16A2FE}" destId="{41949A1E-6470-4BEC-A491-E929A02B8B80}" srcOrd="1" destOrd="0" parTransId="{BA60DF3F-8420-43EF-BA33-533C07616AC6}" sibTransId="{D3EDAB28-7325-4498-B621-895A1025196E}"/>
    <dgm:cxn modelId="{0B91B26C-3370-4E78-B068-E9F3FB40D15E}" type="presParOf" srcId="{C706A106-3595-40F2-825C-C790BE5A4EA6}" destId="{876B1AFE-184F-4A56-BA71-30B2EF815609}" srcOrd="0" destOrd="0" presId="urn:microsoft.com/office/officeart/2008/layout/VerticalCurvedList"/>
    <dgm:cxn modelId="{4D74953E-A9E3-48D5-94A7-D3658583D3FD}" type="presParOf" srcId="{876B1AFE-184F-4A56-BA71-30B2EF815609}" destId="{D0BC83B3-DEF7-4C72-BABC-40DF3EDAFC29}" srcOrd="0" destOrd="0" presId="urn:microsoft.com/office/officeart/2008/layout/VerticalCurvedList"/>
    <dgm:cxn modelId="{8A2CF604-19B7-426F-BCA7-B0ED383AD3D0}" type="presParOf" srcId="{D0BC83B3-DEF7-4C72-BABC-40DF3EDAFC29}" destId="{4A73D66D-188F-4667-9FF9-5F1C19CAF271}" srcOrd="0" destOrd="0" presId="urn:microsoft.com/office/officeart/2008/layout/VerticalCurvedList"/>
    <dgm:cxn modelId="{8B24F64F-52CE-45CF-BB0E-833E13F23E78}" type="presParOf" srcId="{D0BC83B3-DEF7-4C72-BABC-40DF3EDAFC29}" destId="{8455D02D-44D5-4BCF-B24C-8BA7E0A171F1}" srcOrd="1" destOrd="0" presId="urn:microsoft.com/office/officeart/2008/layout/VerticalCurvedList"/>
    <dgm:cxn modelId="{1BC36C66-1057-4F99-A0F1-8BECF506CD52}" type="presParOf" srcId="{D0BC83B3-DEF7-4C72-BABC-40DF3EDAFC29}" destId="{154B07DA-600C-4793-AAB0-DE7220A4DB55}" srcOrd="2" destOrd="0" presId="urn:microsoft.com/office/officeart/2008/layout/VerticalCurvedList"/>
    <dgm:cxn modelId="{2C5251EF-3766-4755-AD03-337B6A9F534F}" type="presParOf" srcId="{D0BC83B3-DEF7-4C72-BABC-40DF3EDAFC29}" destId="{2554B519-EBBA-47A7-8304-3BB91D19A3DB}" srcOrd="3" destOrd="0" presId="urn:microsoft.com/office/officeart/2008/layout/VerticalCurvedList"/>
    <dgm:cxn modelId="{509DA6B4-A090-47AC-81A3-8BBDECD45DCB}" type="presParOf" srcId="{876B1AFE-184F-4A56-BA71-30B2EF815609}" destId="{192581EB-519E-40FC-A360-EEBDAFC8208A}" srcOrd="1" destOrd="0" presId="urn:microsoft.com/office/officeart/2008/layout/VerticalCurvedList"/>
    <dgm:cxn modelId="{46D1439E-46E6-4A23-9F35-463BCA2A5DDA}" type="presParOf" srcId="{876B1AFE-184F-4A56-BA71-30B2EF815609}" destId="{3BFF5C70-E2CB-45FC-8C2A-CA2F72FD6254}" srcOrd="2" destOrd="0" presId="urn:microsoft.com/office/officeart/2008/layout/VerticalCurvedList"/>
    <dgm:cxn modelId="{C9F40F93-6D54-4831-A30E-39520875F2D7}" type="presParOf" srcId="{3BFF5C70-E2CB-45FC-8C2A-CA2F72FD6254}" destId="{9ADAA9D9-DA76-4DE6-90B8-F2E066F1BD87}" srcOrd="0" destOrd="0" presId="urn:microsoft.com/office/officeart/2008/layout/VerticalCurvedList"/>
    <dgm:cxn modelId="{4BE09A58-634C-4A80-8E2A-5B68235D951F}" type="presParOf" srcId="{876B1AFE-184F-4A56-BA71-30B2EF815609}" destId="{F7497844-3753-4114-89BC-3EFB52856FC0}" srcOrd="3" destOrd="0" presId="urn:microsoft.com/office/officeart/2008/layout/VerticalCurvedList"/>
    <dgm:cxn modelId="{8A9496BE-ADCD-4A53-8239-92C305973C3C}" type="presParOf" srcId="{876B1AFE-184F-4A56-BA71-30B2EF815609}" destId="{8B572072-BA5D-41DD-9A04-86DC81B8990F}" srcOrd="4" destOrd="0" presId="urn:microsoft.com/office/officeart/2008/layout/VerticalCurvedList"/>
    <dgm:cxn modelId="{E2CF2EC8-5371-4032-8E49-79AC85B683BB}" type="presParOf" srcId="{8B572072-BA5D-41DD-9A04-86DC81B8990F}" destId="{1F53F413-E9BF-4721-A663-C948B4A96F16}" srcOrd="0" destOrd="0" presId="urn:microsoft.com/office/officeart/2008/layout/VerticalCurvedList"/>
    <dgm:cxn modelId="{5B6364F2-4682-489D-9BBD-EEC34A88313B}" type="presParOf" srcId="{876B1AFE-184F-4A56-BA71-30B2EF815609}" destId="{DEA44D13-BD60-41C3-9983-79C907495C92}" srcOrd="5" destOrd="0" presId="urn:microsoft.com/office/officeart/2008/layout/VerticalCurvedList"/>
    <dgm:cxn modelId="{AAFA5C04-E6EB-4299-B941-175C88E92B06}" type="presParOf" srcId="{876B1AFE-184F-4A56-BA71-30B2EF815609}" destId="{9FD0987F-9ED0-477F-94D6-55A04DE5C8C9}" srcOrd="6" destOrd="0" presId="urn:microsoft.com/office/officeart/2008/layout/VerticalCurvedList"/>
    <dgm:cxn modelId="{64F45232-C56C-4064-A627-AFC1D626D044}" type="presParOf" srcId="{9FD0987F-9ED0-477F-94D6-55A04DE5C8C9}" destId="{047D40AA-D04D-4C93-8215-E106DB003CE3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D109C7-CC39-4F62-8124-372A10F91939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4AAEAF14-A98E-4101-B1F1-3D855EF8FB6B}">
      <dgm:prSet custT="1"/>
      <dgm:spPr/>
      <dgm:t>
        <a:bodyPr/>
        <a:lstStyle/>
        <a:p>
          <a:pPr>
            <a:defRPr cap="all"/>
          </a:pP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Ask – Offer –Ask </a:t>
          </a:r>
        </a:p>
        <a:p>
          <a:pPr>
            <a:defRPr cap="all"/>
          </a:pP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(p. 34) </a:t>
          </a:r>
        </a:p>
      </dgm:t>
    </dgm:pt>
    <dgm:pt modelId="{6DAE29DD-CDC4-4B30-A161-E9311CBE6B31}" type="parTrans" cxnId="{42930F04-5295-4EF3-BDC5-7C339A3E688A}">
      <dgm:prSet/>
      <dgm:spPr/>
      <dgm:t>
        <a:bodyPr/>
        <a:lstStyle/>
        <a:p>
          <a:endParaRPr lang="en-US"/>
        </a:p>
      </dgm:t>
    </dgm:pt>
    <dgm:pt modelId="{2634D22B-2CF1-4B2F-B4C9-8763CC2F1834}" type="sibTrans" cxnId="{42930F04-5295-4EF3-BDC5-7C339A3E688A}">
      <dgm:prSet/>
      <dgm:spPr/>
      <dgm:t>
        <a:bodyPr/>
        <a:lstStyle/>
        <a:p>
          <a:endParaRPr lang="en-US"/>
        </a:p>
      </dgm:t>
    </dgm:pt>
    <dgm:pt modelId="{64A91A83-0C50-4C19-A45A-F9C4CAA548CD}">
      <dgm:prSet custT="1"/>
      <dgm:spPr/>
      <dgm:t>
        <a:bodyPr/>
        <a:lstStyle/>
        <a:p>
          <a:pPr>
            <a:defRPr cap="all"/>
          </a:pP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Assessing Readiness </a:t>
          </a:r>
        </a:p>
        <a:p>
          <a:pPr>
            <a:defRPr cap="all"/>
          </a:pPr>
          <a:r>
            <a:rPr lang="en-US" sz="3200" b="1" dirty="0">
              <a:latin typeface="Arial" panose="020B0604020202020204" pitchFamily="34" charset="0"/>
              <a:cs typeface="Arial" panose="020B0604020202020204" pitchFamily="34" charset="0"/>
            </a:rPr>
            <a:t>(p. 37)</a:t>
          </a:r>
        </a:p>
      </dgm:t>
    </dgm:pt>
    <dgm:pt modelId="{E8D54D6F-A4B2-49C6-8D5B-86528E9E1EDB}" type="parTrans" cxnId="{BA307F6D-0550-4130-B3DA-DA26DCAE0226}">
      <dgm:prSet/>
      <dgm:spPr/>
      <dgm:t>
        <a:bodyPr/>
        <a:lstStyle/>
        <a:p>
          <a:endParaRPr lang="en-US"/>
        </a:p>
      </dgm:t>
    </dgm:pt>
    <dgm:pt modelId="{4CD45418-CE68-42CA-AD00-EB024AC60BED}" type="sibTrans" cxnId="{BA307F6D-0550-4130-B3DA-DA26DCAE0226}">
      <dgm:prSet/>
      <dgm:spPr/>
      <dgm:t>
        <a:bodyPr/>
        <a:lstStyle/>
        <a:p>
          <a:endParaRPr lang="en-US"/>
        </a:p>
      </dgm:t>
    </dgm:pt>
    <dgm:pt modelId="{E5896B10-5EB5-4AF4-9B74-AA1CBE571BDC}" type="pres">
      <dgm:prSet presAssocID="{04D109C7-CC39-4F62-8124-372A10F91939}" presName="root" presStyleCnt="0">
        <dgm:presLayoutVars>
          <dgm:dir/>
          <dgm:resizeHandles val="exact"/>
        </dgm:presLayoutVars>
      </dgm:prSet>
      <dgm:spPr/>
    </dgm:pt>
    <dgm:pt modelId="{06C1FB16-2715-4FFB-AC3B-3780797D2F1E}" type="pres">
      <dgm:prSet presAssocID="{4AAEAF14-A98E-4101-B1F1-3D855EF8FB6B}" presName="compNode" presStyleCnt="0"/>
      <dgm:spPr/>
    </dgm:pt>
    <dgm:pt modelId="{0FBDE2EF-2BB8-4DD8-90F6-6CCD7D6BC2DD}" type="pres">
      <dgm:prSet presAssocID="{4AAEAF14-A98E-4101-B1F1-3D855EF8FB6B}" presName="iconBgRect" presStyleLbl="bgShp" presStyleIdx="0" presStyleCnt="2"/>
      <dgm:spPr/>
    </dgm:pt>
    <dgm:pt modelId="{7CC5CEA4-8D93-4D5F-B96F-EE4803C0B397}" type="pres">
      <dgm:prSet presAssocID="{4AAEAF14-A98E-4101-B1F1-3D855EF8FB6B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Questions"/>
        </a:ext>
      </dgm:extLst>
    </dgm:pt>
    <dgm:pt modelId="{4733669B-D0D2-4544-A441-E806B0CE3BDE}" type="pres">
      <dgm:prSet presAssocID="{4AAEAF14-A98E-4101-B1F1-3D855EF8FB6B}" presName="spaceRect" presStyleCnt="0"/>
      <dgm:spPr/>
    </dgm:pt>
    <dgm:pt modelId="{C59C2868-7AB3-4834-AFD1-5372467874A6}" type="pres">
      <dgm:prSet presAssocID="{4AAEAF14-A98E-4101-B1F1-3D855EF8FB6B}" presName="textRect" presStyleLbl="revTx" presStyleIdx="0" presStyleCnt="2" custScaleX="137347">
        <dgm:presLayoutVars>
          <dgm:chMax val="1"/>
          <dgm:chPref val="1"/>
        </dgm:presLayoutVars>
      </dgm:prSet>
      <dgm:spPr/>
    </dgm:pt>
    <dgm:pt modelId="{4E23F2F2-F5DF-47C4-BF4E-247716B4FCB2}" type="pres">
      <dgm:prSet presAssocID="{2634D22B-2CF1-4B2F-B4C9-8763CC2F1834}" presName="sibTrans" presStyleCnt="0"/>
      <dgm:spPr/>
    </dgm:pt>
    <dgm:pt modelId="{9178A048-2580-43E8-9A42-CDAE0CA143B8}" type="pres">
      <dgm:prSet presAssocID="{64A91A83-0C50-4C19-A45A-F9C4CAA548CD}" presName="compNode" presStyleCnt="0"/>
      <dgm:spPr/>
    </dgm:pt>
    <dgm:pt modelId="{05524B0B-7363-4B4E-90EA-C134BB11EDB4}" type="pres">
      <dgm:prSet presAssocID="{64A91A83-0C50-4C19-A45A-F9C4CAA548CD}" presName="iconBgRect" presStyleLbl="bgShp" presStyleIdx="1" presStyleCnt="2"/>
      <dgm:spPr/>
    </dgm:pt>
    <dgm:pt modelId="{F49ACDCA-C3ED-48FF-8CEA-4C18C5A87A2B}" type="pres">
      <dgm:prSet presAssocID="{64A91A83-0C50-4C19-A45A-F9C4CAA548C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ales of Justice"/>
        </a:ext>
      </dgm:extLst>
    </dgm:pt>
    <dgm:pt modelId="{3500C6CB-2C6C-4971-A880-E17A4F815C93}" type="pres">
      <dgm:prSet presAssocID="{64A91A83-0C50-4C19-A45A-F9C4CAA548CD}" presName="spaceRect" presStyleCnt="0"/>
      <dgm:spPr/>
    </dgm:pt>
    <dgm:pt modelId="{A650E7FA-A5F0-47BE-8B3B-AE50D79AC990}" type="pres">
      <dgm:prSet presAssocID="{64A91A83-0C50-4C19-A45A-F9C4CAA548CD}" presName="textRect" presStyleLbl="revTx" presStyleIdx="1" presStyleCnt="2" custScaleX="171147">
        <dgm:presLayoutVars>
          <dgm:chMax val="1"/>
          <dgm:chPref val="1"/>
        </dgm:presLayoutVars>
      </dgm:prSet>
      <dgm:spPr/>
    </dgm:pt>
  </dgm:ptLst>
  <dgm:cxnLst>
    <dgm:cxn modelId="{42930F04-5295-4EF3-BDC5-7C339A3E688A}" srcId="{04D109C7-CC39-4F62-8124-372A10F91939}" destId="{4AAEAF14-A98E-4101-B1F1-3D855EF8FB6B}" srcOrd="0" destOrd="0" parTransId="{6DAE29DD-CDC4-4B30-A161-E9311CBE6B31}" sibTransId="{2634D22B-2CF1-4B2F-B4C9-8763CC2F1834}"/>
    <dgm:cxn modelId="{DCD22954-E203-474C-A142-D63AF99ABDFA}" type="presOf" srcId="{4AAEAF14-A98E-4101-B1F1-3D855EF8FB6B}" destId="{C59C2868-7AB3-4834-AFD1-5372467874A6}" srcOrd="0" destOrd="0" presId="urn:microsoft.com/office/officeart/2018/5/layout/IconCircleLabelList"/>
    <dgm:cxn modelId="{BA307F6D-0550-4130-B3DA-DA26DCAE0226}" srcId="{04D109C7-CC39-4F62-8124-372A10F91939}" destId="{64A91A83-0C50-4C19-A45A-F9C4CAA548CD}" srcOrd="1" destOrd="0" parTransId="{E8D54D6F-A4B2-49C6-8D5B-86528E9E1EDB}" sibTransId="{4CD45418-CE68-42CA-AD00-EB024AC60BED}"/>
    <dgm:cxn modelId="{6E9DF885-B708-4166-BD2B-A2A32B561B95}" type="presOf" srcId="{64A91A83-0C50-4C19-A45A-F9C4CAA548CD}" destId="{A650E7FA-A5F0-47BE-8B3B-AE50D79AC990}" srcOrd="0" destOrd="0" presId="urn:microsoft.com/office/officeart/2018/5/layout/IconCircleLabelList"/>
    <dgm:cxn modelId="{15CA33E8-3DC1-4DF6-8E17-119FFCA322C3}" type="presOf" srcId="{04D109C7-CC39-4F62-8124-372A10F91939}" destId="{E5896B10-5EB5-4AF4-9B74-AA1CBE571BDC}" srcOrd="0" destOrd="0" presId="urn:microsoft.com/office/officeart/2018/5/layout/IconCircleLabelList"/>
    <dgm:cxn modelId="{73C4A171-7081-41D3-98F7-E43E37305CF8}" type="presParOf" srcId="{E5896B10-5EB5-4AF4-9B74-AA1CBE571BDC}" destId="{06C1FB16-2715-4FFB-AC3B-3780797D2F1E}" srcOrd="0" destOrd="0" presId="urn:microsoft.com/office/officeart/2018/5/layout/IconCircleLabelList"/>
    <dgm:cxn modelId="{AE0FE5B3-BCF8-4CEF-9BC5-E0383FB3260A}" type="presParOf" srcId="{06C1FB16-2715-4FFB-AC3B-3780797D2F1E}" destId="{0FBDE2EF-2BB8-4DD8-90F6-6CCD7D6BC2DD}" srcOrd="0" destOrd="0" presId="urn:microsoft.com/office/officeart/2018/5/layout/IconCircleLabelList"/>
    <dgm:cxn modelId="{95D50C36-FB7A-4F0F-A2A2-A830C56D9B8F}" type="presParOf" srcId="{06C1FB16-2715-4FFB-AC3B-3780797D2F1E}" destId="{7CC5CEA4-8D93-4D5F-B96F-EE4803C0B397}" srcOrd="1" destOrd="0" presId="urn:microsoft.com/office/officeart/2018/5/layout/IconCircleLabelList"/>
    <dgm:cxn modelId="{3980006F-B752-426D-9C4A-32860C4F21CA}" type="presParOf" srcId="{06C1FB16-2715-4FFB-AC3B-3780797D2F1E}" destId="{4733669B-D0D2-4544-A441-E806B0CE3BDE}" srcOrd="2" destOrd="0" presId="urn:microsoft.com/office/officeart/2018/5/layout/IconCircleLabelList"/>
    <dgm:cxn modelId="{17C072BD-3551-4351-B452-CC99EE49E76A}" type="presParOf" srcId="{06C1FB16-2715-4FFB-AC3B-3780797D2F1E}" destId="{C59C2868-7AB3-4834-AFD1-5372467874A6}" srcOrd="3" destOrd="0" presId="urn:microsoft.com/office/officeart/2018/5/layout/IconCircleLabelList"/>
    <dgm:cxn modelId="{50E6D383-FB9A-44CB-816E-0A0ECEBAA72D}" type="presParOf" srcId="{E5896B10-5EB5-4AF4-9B74-AA1CBE571BDC}" destId="{4E23F2F2-F5DF-47C4-BF4E-247716B4FCB2}" srcOrd="1" destOrd="0" presId="urn:microsoft.com/office/officeart/2018/5/layout/IconCircleLabelList"/>
    <dgm:cxn modelId="{D632E9E1-B273-446F-84BA-CDE482924B06}" type="presParOf" srcId="{E5896B10-5EB5-4AF4-9B74-AA1CBE571BDC}" destId="{9178A048-2580-43E8-9A42-CDAE0CA143B8}" srcOrd="2" destOrd="0" presId="urn:microsoft.com/office/officeart/2018/5/layout/IconCircleLabelList"/>
    <dgm:cxn modelId="{BB1615F2-2637-43A1-945E-53341C1AC4B2}" type="presParOf" srcId="{9178A048-2580-43E8-9A42-CDAE0CA143B8}" destId="{05524B0B-7363-4B4E-90EA-C134BB11EDB4}" srcOrd="0" destOrd="0" presId="urn:microsoft.com/office/officeart/2018/5/layout/IconCircleLabelList"/>
    <dgm:cxn modelId="{B42C8B71-A640-498C-82B5-98ACEEF2943E}" type="presParOf" srcId="{9178A048-2580-43E8-9A42-CDAE0CA143B8}" destId="{F49ACDCA-C3ED-48FF-8CEA-4C18C5A87A2B}" srcOrd="1" destOrd="0" presId="urn:microsoft.com/office/officeart/2018/5/layout/IconCircleLabelList"/>
    <dgm:cxn modelId="{29F57189-5EFE-4958-898A-F5AF17B1B369}" type="presParOf" srcId="{9178A048-2580-43E8-9A42-CDAE0CA143B8}" destId="{3500C6CB-2C6C-4971-A880-E17A4F815C93}" srcOrd="2" destOrd="0" presId="urn:microsoft.com/office/officeart/2018/5/layout/IconCircleLabelList"/>
    <dgm:cxn modelId="{F778CA40-D50A-499A-8138-3F508813CC1F}" type="presParOf" srcId="{9178A048-2580-43E8-9A42-CDAE0CA143B8}" destId="{A650E7FA-A5F0-47BE-8B3B-AE50D79AC990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55D02D-44D5-4BCF-B24C-8BA7E0A171F1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solidFill>
          <a:schemeClr val="accent1"/>
        </a:solidFill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92581EB-519E-40FC-A360-EEBDAFC8208A}">
      <dsp:nvSpPr>
        <dsp:cNvPr id="0" name=""/>
        <dsp:cNvSpPr/>
      </dsp:nvSpPr>
      <dsp:spPr>
        <a:xfrm>
          <a:off x="752110" y="541866"/>
          <a:ext cx="7756888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MOTIVATIONAL INTERVIEWING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How to communicate confidently with anyone about adult vaccines. 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Avoid unpleasant confrontations while maintaining trust and credibility. </a:t>
          </a:r>
        </a:p>
      </dsp:txBody>
      <dsp:txXfrm>
        <a:off x="752110" y="541866"/>
        <a:ext cx="7756888" cy="1083733"/>
      </dsp:txXfrm>
    </dsp:sp>
    <dsp:sp modelId="{9ADAA9D9-DA76-4DE6-90B8-F2E066F1BD87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497844-3753-4114-89BC-3EFB52856FC0}">
      <dsp:nvSpPr>
        <dsp:cNvPr id="0" name=""/>
        <dsp:cNvSpPr/>
      </dsp:nvSpPr>
      <dsp:spPr>
        <a:xfrm>
          <a:off x="1146048" y="2113182"/>
          <a:ext cx="7362951" cy="119230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SCIENCE MEDIA LITERACY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Skills for yourself and others about how to critically assess emerging science and counter media misinformation to increase trust in adult vaccines.  </a:t>
          </a:r>
        </a:p>
      </dsp:txBody>
      <dsp:txXfrm>
        <a:off x="1146048" y="2113182"/>
        <a:ext cx="7362951" cy="1192301"/>
      </dsp:txXfrm>
    </dsp:sp>
    <dsp:sp modelId="{1F53F413-E9BF-4721-A663-C948B4A96F16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A44D13-BD60-41C3-9983-79C907495C92}">
      <dsp:nvSpPr>
        <dsp:cNvPr id="0" name=""/>
        <dsp:cNvSpPr/>
      </dsp:nvSpPr>
      <dsp:spPr>
        <a:xfrm>
          <a:off x="752110" y="3793066"/>
          <a:ext cx="7756888" cy="108373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43180" rIns="43180" bIns="4318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NEUROMARKETING 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rPr>
            <a:t>Creating “brain friendly” messages to optimize Extension professional confidence in adult vaccines and willingness to engage with education  efforts. </a:t>
          </a:r>
        </a:p>
      </dsp:txBody>
      <dsp:txXfrm>
        <a:off x="752110" y="3793066"/>
        <a:ext cx="7756888" cy="1083733"/>
      </dsp:txXfrm>
    </dsp:sp>
    <dsp:sp modelId="{047D40AA-D04D-4C93-8215-E106DB003CE3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BDE2EF-2BB8-4DD8-90F6-6CCD7D6BC2DD}">
      <dsp:nvSpPr>
        <dsp:cNvPr id="0" name=""/>
        <dsp:cNvSpPr/>
      </dsp:nvSpPr>
      <dsp:spPr>
        <a:xfrm>
          <a:off x="1255646" y="183024"/>
          <a:ext cx="1955812" cy="195581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CC5CEA4-8D93-4D5F-B96F-EE4803C0B397}">
      <dsp:nvSpPr>
        <dsp:cNvPr id="0" name=""/>
        <dsp:cNvSpPr/>
      </dsp:nvSpPr>
      <dsp:spPr>
        <a:xfrm>
          <a:off x="1672459" y="599837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59C2868-7AB3-4834-AFD1-5372467874A6}">
      <dsp:nvSpPr>
        <dsp:cNvPr id="0" name=""/>
        <dsp:cNvSpPr/>
      </dsp:nvSpPr>
      <dsp:spPr>
        <a:xfrm>
          <a:off x="31708" y="2748024"/>
          <a:ext cx="4403688" cy="1017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Ask – Offer –Ask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(p. 34) </a:t>
          </a:r>
        </a:p>
      </dsp:txBody>
      <dsp:txXfrm>
        <a:off x="31708" y="2748024"/>
        <a:ext cx="4403688" cy="1017826"/>
      </dsp:txXfrm>
    </dsp:sp>
    <dsp:sp modelId="{05524B0B-7363-4B4E-90EA-C134BB11EDB4}">
      <dsp:nvSpPr>
        <dsp:cNvPr id="0" name=""/>
        <dsp:cNvSpPr/>
      </dsp:nvSpPr>
      <dsp:spPr>
        <a:xfrm>
          <a:off x="6762284" y="183024"/>
          <a:ext cx="1955812" cy="195581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9ACDCA-C3ED-48FF-8CEA-4C18C5A87A2B}">
      <dsp:nvSpPr>
        <dsp:cNvPr id="0" name=""/>
        <dsp:cNvSpPr/>
      </dsp:nvSpPr>
      <dsp:spPr>
        <a:xfrm>
          <a:off x="7179097" y="599837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50E7FA-A5F0-47BE-8B3B-AE50D79AC990}">
      <dsp:nvSpPr>
        <dsp:cNvPr id="0" name=""/>
        <dsp:cNvSpPr/>
      </dsp:nvSpPr>
      <dsp:spPr>
        <a:xfrm>
          <a:off x="4996490" y="2748024"/>
          <a:ext cx="5487400" cy="10178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Assessing Readiness </a:t>
          </a:r>
        </a:p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3200" b="1" kern="1200" dirty="0">
              <a:latin typeface="Arial" panose="020B0604020202020204" pitchFamily="34" charset="0"/>
              <a:cs typeface="Arial" panose="020B0604020202020204" pitchFamily="34" charset="0"/>
            </a:rPr>
            <a:t>(p. 37)</a:t>
          </a:r>
        </a:p>
      </dsp:txBody>
      <dsp:txXfrm>
        <a:off x="4996490" y="2748024"/>
        <a:ext cx="5487400" cy="101782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40F59D-D92A-441A-9C70-DF16EAD6BD31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D2FFB1-0A42-46C4-A5F2-32A93342D8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62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Erica will introduce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90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043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930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dirty="0"/>
              <a:t>Page 20 of the </a:t>
            </a:r>
            <a:r>
              <a:rPr lang="en-US" dirty="0" err="1"/>
              <a:t>Tooklike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7AC343-7E58-42F1-990D-3EDB2325ADA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955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5670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5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be @ 30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1843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8925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be at 40 minutes</a:t>
            </a:r>
          </a:p>
          <a:p>
            <a:endParaRPr lang="en-US" dirty="0"/>
          </a:p>
          <a:p>
            <a:r>
              <a:rPr lang="en-US" dirty="0"/>
              <a:t>With Pamela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679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95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 65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968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 80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7959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 75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9348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8798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@ 80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756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533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2240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6027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help from a facilitators</a:t>
            </a:r>
          </a:p>
          <a:p>
            <a:endParaRPr lang="en-US" dirty="0"/>
          </a:p>
          <a:p>
            <a:r>
              <a:rPr lang="en-US" dirty="0"/>
              <a:t>5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60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help from a facilitators</a:t>
            </a:r>
          </a:p>
          <a:p>
            <a:endParaRPr lang="en-US" dirty="0"/>
          </a:p>
          <a:p>
            <a:r>
              <a:rPr lang="en-US" dirty="0"/>
              <a:t>5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00620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help from a facilitators</a:t>
            </a:r>
          </a:p>
          <a:p>
            <a:endParaRPr lang="en-US" dirty="0"/>
          </a:p>
          <a:p>
            <a:r>
              <a:rPr lang="en-US" dirty="0"/>
              <a:t>5 mins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79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be @ 20 minutes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D2FFB1-0A42-46C4-A5F2-32A93342D84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752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992A5-D58E-3611-60FE-E727E09B6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8312F6-1321-DBA3-4092-C4E19C2174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D6132-494D-8824-2F97-830048FAF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62EEEC-9D0C-C802-8DD7-00D8B380D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EA7E20-8C0E-DB6A-CB3D-EFF165F6D0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6074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55AEF-50FE-A5A4-60D3-7C97EB5CE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E7C275-28C2-ACA3-5693-680550FB27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760DA-CFE0-CA7B-AC0F-038B9635A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DC410-089B-8715-733A-41D68D3EF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930009-79B7-9A11-FE14-025847FB10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4819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E899C0-1B82-53DB-3D10-0150F05013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8C44BA-1112-6952-515A-C33F31D417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8ED235-45B2-2BB1-2045-98495938A2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C01AE-89BC-7CA2-9D24-4431DD7F5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95E98-C69C-9D07-01D5-EC3F35255D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6493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F9259A-1FE3-4FF9-8A07-BDD8177164ED}" type="datetime4">
              <a:rPr lang="en-US" smtClean="0"/>
              <a:t>June 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2709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340FED-6E95-4177-A7EF-CD303B9E611D}" type="datetime4">
              <a:rPr lang="en-US" smtClean="0"/>
              <a:t>June 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1161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962CB-39AD-45A9-800F-54DAB53D6021}" type="datetime4">
              <a:rPr lang="en-US" smtClean="0"/>
              <a:t>June 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3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EDF93D-55AB-4606-B9D7-742F1FC51983}" type="datetime4">
              <a:rPr lang="en-US" smtClean="0"/>
              <a:t>June 1,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13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E491EE-3327-450E-9A63-2B5D30473A4B}" type="datetimeFigureOut">
              <a:rPr lang="en-US" smtClean="0"/>
              <a:t>6/1/23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AC482F-7634-4832-A4CD-4AF50EC055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726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8537E9-D174-424D-BEE8-AFC4CA5F9F97}" type="datetime4">
              <a:rPr lang="en-US" smtClean="0"/>
              <a:t>June 1, 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3455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7A44C0-F7AC-49C2-8289-1E7A86D9FB50}" type="datetime4">
              <a:rPr lang="en-US" smtClean="0"/>
              <a:t>June 1, 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8965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BB84BC-6E78-40D1-8831-40AB1F596614}" type="datetime4">
              <a:rPr lang="en-US" smtClean="0"/>
              <a:t>June 1,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89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25A43A-21EC-A7B3-0A28-3ADC60EDB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362F7C-28A1-B000-13B5-E267CB410C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48CE56-C8B2-2171-B54A-6C218D8B9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A9EE3-B477-8D8F-EFA8-05D6D2411C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036AB-5B82-C7D1-3F7D-231B09E85F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48036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A080F-3961-4D42-BEDE-84A1FED032F1}" type="datetime4">
              <a:rPr lang="en-US" smtClean="0"/>
              <a:t>June 1, 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32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CC3C8F-D4A7-4EAD-92AD-82C91CB8BB85}" type="datetime4">
              <a:rPr lang="en-US" smtClean="0"/>
              <a:t>June 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900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11D41-E33C-4BC7-8272-37E8417FD097}" type="datetime4">
              <a:rPr lang="en-US" smtClean="0"/>
              <a:t>June 1, 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957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4512968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Title Text"/>
          <p:cNvSpPr txBox="1">
            <a:spLocks noGrp="1"/>
          </p:cNvSpPr>
          <p:nvPr>
            <p:ph type="title"/>
          </p:nvPr>
        </p:nvSpPr>
        <p:spPr>
          <a:xfrm>
            <a:off x="454659" y="473393"/>
            <a:ext cx="11282682" cy="495383"/>
          </a:xfrm>
          <a:prstGeom prst="rect">
            <a:avLst/>
          </a:prstGeom>
        </p:spPr>
        <p:txBody>
          <a:bodyPr lIns="0" tIns="0" rIns="0" bIns="0"/>
          <a:lstStyle>
            <a:lvl1pPr>
              <a:defRPr sz="3600">
                <a:solidFill>
                  <a:srgbClr val="262626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9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7632116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3461161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7CC7F-71D2-79FF-542A-20757891E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89105-3FBF-FF1D-5992-07A830F06A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236C96-7FB7-60B4-1EFE-9C53BDBE62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BD9C27-25AE-733E-7B70-831022C05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176A9C-2CA2-FD8A-6710-DFC2FB2B6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387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A7951-B0E3-C535-55BA-6C15C0953B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F83D95-FB00-830A-1ED0-9685517A0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F53F35-D46F-8D3A-686E-865E91DDC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552AE7-7476-A641-0195-473BB7781A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A52C9C-1328-36D0-5CA7-BED5582AB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8AFFD0-ECCB-5C2F-D777-BBF33A990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620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7DE08-F35F-B917-6AFB-517421D09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DD934-E340-F52E-0125-4D09AEEA54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C243E3-8F66-F027-5150-21CED816C8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420878-DDE6-06DA-79AC-2E033B19E1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7DFF2EF-BF73-E249-82D3-1F10FCEA6E5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FF5059-159D-C72D-9D1E-E57CE1ADD6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A0D561-9647-544A-CF82-533997140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F77E615-67C8-CFF7-212C-934D82B83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347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DF65AF-6AD1-F207-3E5E-A651CF563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B7B719-747A-69EA-1FC7-A4BD1435F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79BF8B-5832-C506-5DF0-96D6092CD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3E952-E0F3-A9E9-7C29-B21D4BB35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1026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DAD2F71-9293-BAFB-C20C-A0C25A414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483341-5122-A1EB-47F9-C0C11385DA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F43A79-F169-022D-FFF4-E3A257BA5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683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2106E-EDEE-A320-0E5A-D250FF79E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7580D-6D52-FC7E-E933-65FE604EC7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1FF490-3E7B-954B-97EB-50BA918DE7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DF672C-E66D-71EB-F8C3-9D51127AD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D2F84C-3D68-2F56-4D7A-E61067FFD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90A60-0645-C015-6969-5E4B795CD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2718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04B5-CC25-21EC-B56D-560CDA158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64ECC0D-5421-A61F-E7B6-0C2F4F3F755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51987-4F23-E467-7451-9DD4630FD8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158CC4-B845-77A8-96F3-49D22902C8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0B814B-45B7-1DA7-5A6B-CFB859333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924565-1993-5BCB-8A0E-AF42CEB0E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9430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0226E44-E616-5C0F-C1AE-4466F0A01B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8A7088-62BC-DA35-DFBC-91C734B2BB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3C6872-A0C8-3986-5301-AB9923E8541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C23777-9CA0-4DF3-AF13-A25830B1C3FE}" type="datetimeFigureOut">
              <a:rPr lang="en-US" smtClean="0"/>
              <a:t>6/1/23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68016-A086-2A2B-5628-B81196FA96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1A61F7-D1C7-11C8-F7AA-C6F218CBA2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0DDA-914A-4855-8786-A6085D36E4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3432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tint val="94000"/>
                <a:satMod val="80000"/>
                <a:lumMod val="106000"/>
              </a:schemeClr>
            </a:gs>
            <a:gs pos="100000">
              <a:schemeClr val="bg1">
                <a:lumMod val="9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3960BD-7AC1-4217-9611-AAA56D3EE38F}" type="datetime4">
              <a:rPr lang="en-US" smtClean="0"/>
              <a:pPr/>
              <a:t>June 1, 2023</a:t>
            </a:fld>
            <a:endParaRPr lang="en-US">
              <a:latin typeface="+mn-l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latin typeface="+mn-l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B4B4D-7CA3-9044-876B-883B54F86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0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3.png"/><Relationship Id="rId4" Type="http://schemas.openxmlformats.org/officeDocument/2006/relationships/diagramData" Target="../diagrams/data1.xml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78ABF79-F3EC-0246-9BED-3803B4F6241E}"/>
              </a:ext>
            </a:extLst>
          </p:cNvPr>
          <p:cNvSpPr/>
          <p:nvPr/>
        </p:nvSpPr>
        <p:spPr>
          <a:xfrm>
            <a:off x="0" y="6766560"/>
            <a:ext cx="12192000" cy="91440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noFill/>
              </a:rPr>
              <a:t>         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5A29E2-3B53-7D2F-F253-E8E40AAE93A5}"/>
              </a:ext>
            </a:extLst>
          </p:cNvPr>
          <p:cNvGrpSpPr/>
          <p:nvPr/>
        </p:nvGrpSpPr>
        <p:grpSpPr>
          <a:xfrm>
            <a:off x="3306515" y="131858"/>
            <a:ext cx="8583777" cy="5418667"/>
            <a:chOff x="2032000" y="719666"/>
            <a:chExt cx="8128000" cy="5418667"/>
          </a:xfrm>
        </p:grpSpPr>
        <p:graphicFrame>
          <p:nvGraphicFramePr>
            <p:cNvPr id="29" name="Diagram 28">
              <a:extLst>
                <a:ext uri="{FF2B5EF4-FFF2-40B4-BE49-F238E27FC236}">
                  <a16:creationId xmlns:a16="http://schemas.microsoft.com/office/drawing/2014/main" id="{FAB34857-A8C5-8C04-6C07-7FC4F7B554C8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461227380"/>
                </p:ext>
              </p:extLst>
            </p:nvPr>
          </p:nvGraphicFramePr>
          <p:xfrm>
            <a:off x="2032000" y="719666"/>
            <a:ext cx="8128000" cy="541866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4" r:lo="rId5" r:qs="rId6" r:cs="rId7"/>
            </a:graphicData>
          </a:graphic>
        </p:graphicFrame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0EDB958D-840A-7A7F-B8F2-53A8E31FEBE0}"/>
                </a:ext>
              </a:extLst>
            </p:cNvPr>
            <p:cNvSpPr txBox="1"/>
            <p:nvPr/>
          </p:nvSpPr>
          <p:spPr>
            <a:xfrm>
              <a:off x="2093986" y="1399591"/>
              <a:ext cx="13550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Session 1: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June 6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1:30-3:30 PM EST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AAF6AC0-E09C-D08A-39D0-63E595908C9D}"/>
                </a:ext>
              </a:extLst>
            </p:cNvPr>
            <p:cNvSpPr txBox="1"/>
            <p:nvPr/>
          </p:nvSpPr>
          <p:spPr>
            <a:xfrm>
              <a:off x="2419491" y="2994098"/>
              <a:ext cx="141560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Session 2: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June 7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1:30-3:30 PM EST</a:t>
              </a:r>
            </a:p>
            <a:p>
              <a:pPr algn="ctr"/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B82A2688-705D-9563-A88B-00A042E2A868}"/>
                </a:ext>
              </a:extLst>
            </p:cNvPr>
            <p:cNvSpPr txBox="1"/>
            <p:nvPr/>
          </p:nvSpPr>
          <p:spPr>
            <a:xfrm>
              <a:off x="2147583" y="4631271"/>
              <a:ext cx="124781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Session 3:</a:t>
              </a:r>
            </a:p>
            <a:p>
              <a:pPr algn="ctr"/>
              <a:r>
                <a:rPr lang="en-US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June 8</a:t>
              </a:r>
            </a:p>
            <a:p>
              <a:pPr algn="ctr"/>
              <a:r>
                <a:rPr lang="en-US" sz="1200" dirty="0"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1:30-3:30 PM EST</a:t>
              </a:r>
            </a:p>
            <a:p>
              <a:pPr algn="ctr"/>
              <a:endParaRPr lang="en-US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7F903997-A32C-BAA3-6B7C-F858101C78E4}"/>
              </a:ext>
            </a:extLst>
          </p:cNvPr>
          <p:cNvSpPr txBox="1"/>
          <p:nvPr/>
        </p:nvSpPr>
        <p:spPr>
          <a:xfrm>
            <a:off x="461715" y="558828"/>
            <a:ext cx="28448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/>
                </a:solidFill>
              </a:rPr>
              <a:t>Getting to The Heart and Mind of the Matter:</a:t>
            </a:r>
          </a:p>
          <a:p>
            <a:pPr algn="ctr"/>
            <a:endParaRPr lang="en-US" dirty="0"/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A Toolkit to Build Confidence as a Trusted Messenger of Health Information</a:t>
            </a: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Link to 3 workshops:</a:t>
            </a:r>
          </a:p>
          <a:p>
            <a:pPr algn="ctr"/>
            <a:endParaRPr lang="en-US" sz="2000" dirty="0">
              <a:solidFill>
                <a:schemeClr val="accent1"/>
              </a:solidFill>
            </a:endParaRPr>
          </a:p>
          <a:p>
            <a:pPr algn="ctr"/>
            <a:r>
              <a:rPr lang="en-US" sz="2000" dirty="0">
                <a:solidFill>
                  <a:schemeClr val="accent1"/>
                </a:solidFill>
              </a:rPr>
              <a:t>https://</a:t>
            </a:r>
            <a:r>
              <a:rPr lang="en-US" sz="2000" dirty="0" err="1">
                <a:solidFill>
                  <a:schemeClr val="accent1"/>
                </a:solidFill>
              </a:rPr>
              <a:t>extension.zoom.us</a:t>
            </a:r>
            <a:r>
              <a:rPr lang="en-US" sz="2000" dirty="0">
                <a:solidFill>
                  <a:schemeClr val="accent1"/>
                </a:solidFill>
              </a:rPr>
              <a:t>/j/87688749241</a:t>
            </a:r>
          </a:p>
        </p:txBody>
      </p:sp>
      <p:pic>
        <p:nvPicPr>
          <p:cNvPr id="35" name="Picture 2">
            <a:extLst>
              <a:ext uri="{FF2B5EF4-FFF2-40B4-BE49-F238E27FC236}">
                <a16:creationId xmlns:a16="http://schemas.microsoft.com/office/drawing/2014/main" id="{05197F21-E74B-0E63-7481-DCB2F06FEF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199" y="5400379"/>
            <a:ext cx="1556285" cy="1119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B27DA3D9-BB56-0941-5B78-3D6836F11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1984" y="5515918"/>
            <a:ext cx="3450064" cy="681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826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AEC94-5F80-C24B-826A-1065EBE4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96" y="1147961"/>
            <a:ext cx="5421704" cy="95503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 of Motivational Interviewing: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6724-936F-234E-A427-068D718A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2352093"/>
            <a:ext cx="5410202" cy="17855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a person in a </a:t>
            </a:r>
            <a:r>
              <a:rPr lang="en-US" sz="3200" i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guiding </a:t>
            </a: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conversation that </a:t>
            </a:r>
            <a:r>
              <a:rPr lang="en-US" sz="3200" i="1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evokes and reinforces their own reasons for change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(Miller &amp; Rollnick, 2013)</a:t>
            </a:r>
          </a:p>
        </p:txBody>
      </p:sp>
      <p:pic>
        <p:nvPicPr>
          <p:cNvPr id="26" name="Picture 25" descr="Dart on a dartboard">
            <a:extLst>
              <a:ext uri="{FF2B5EF4-FFF2-40B4-BE49-F238E27FC236}">
                <a16:creationId xmlns:a16="http://schemas.microsoft.com/office/drawing/2014/main" id="{27F2B143-FED0-9540-882A-FBA63419A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8" r="-2" b="-2"/>
          <a:stretch/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567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C21BAE-6866-4C7A-A7EC-C1B2E572D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Drawing medicine from vial">
            <a:extLst>
              <a:ext uri="{FF2B5EF4-FFF2-40B4-BE49-F238E27FC236}">
                <a16:creationId xmlns:a16="http://schemas.microsoft.com/office/drawing/2014/main" id="{56C6BD57-8791-B647-9523-48A1B8830A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4" b="12577"/>
          <a:stretch/>
        </p:blipFill>
        <p:spPr>
          <a:xfrm>
            <a:off x="1" y="1"/>
            <a:ext cx="12192000" cy="6857999"/>
          </a:xfrm>
          <a:prstGeom prst="rect">
            <a:avLst/>
          </a:pr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7E7D0C94-08B4-48AE-8813-CC4D60294F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899" y="609600"/>
            <a:ext cx="5372101" cy="5513767"/>
          </a:xfrm>
          <a:custGeom>
            <a:avLst/>
            <a:gdLst>
              <a:gd name="connsiteX0" fmla="*/ 0 w 5372101"/>
              <a:gd name="connsiteY0" fmla="*/ 0 h 5513767"/>
              <a:gd name="connsiteX1" fmla="*/ 5372101 w 5372101"/>
              <a:gd name="connsiteY1" fmla="*/ 0 h 5513767"/>
              <a:gd name="connsiteX2" fmla="*/ 5372101 w 5372101"/>
              <a:gd name="connsiteY2" fmla="*/ 5513767 h 5513767"/>
              <a:gd name="connsiteX3" fmla="*/ 5363126 w 5372101"/>
              <a:gd name="connsiteY3" fmla="*/ 5512835 h 5513767"/>
              <a:gd name="connsiteX4" fmla="*/ 5316714 w 5372101"/>
              <a:gd name="connsiteY4" fmla="*/ 5491247 h 5513767"/>
              <a:gd name="connsiteX5" fmla="*/ 5198331 w 5372101"/>
              <a:gd name="connsiteY5" fmla="*/ 5470092 h 5513767"/>
              <a:gd name="connsiteX6" fmla="*/ 5150428 w 5372101"/>
              <a:gd name="connsiteY6" fmla="*/ 5472506 h 5513767"/>
              <a:gd name="connsiteX7" fmla="*/ 5085506 w 5372101"/>
              <a:gd name="connsiteY7" fmla="*/ 5468851 h 5513767"/>
              <a:gd name="connsiteX8" fmla="*/ 4968663 w 5372101"/>
              <a:gd name="connsiteY8" fmla="*/ 5470487 h 5513767"/>
              <a:gd name="connsiteX9" fmla="*/ 4815623 w 5372101"/>
              <a:gd name="connsiteY9" fmla="*/ 5458622 h 5513767"/>
              <a:gd name="connsiteX10" fmla="*/ 4716679 w 5372101"/>
              <a:gd name="connsiteY10" fmla="*/ 5405365 h 5513767"/>
              <a:gd name="connsiteX11" fmla="*/ 4704891 w 5372101"/>
              <a:gd name="connsiteY11" fmla="*/ 5411529 h 5513767"/>
              <a:gd name="connsiteX12" fmla="*/ 4630496 w 5372101"/>
              <a:gd name="connsiteY12" fmla="*/ 5396532 h 5513767"/>
              <a:gd name="connsiteX13" fmla="*/ 4506964 w 5372101"/>
              <a:gd name="connsiteY13" fmla="*/ 5396685 h 5513767"/>
              <a:gd name="connsiteX14" fmla="*/ 4427135 w 5372101"/>
              <a:gd name="connsiteY14" fmla="*/ 5358585 h 5513767"/>
              <a:gd name="connsiteX15" fmla="*/ 4028338 w 5372101"/>
              <a:gd name="connsiteY15" fmla="*/ 5313494 h 5513767"/>
              <a:gd name="connsiteX16" fmla="*/ 4015367 w 5372101"/>
              <a:gd name="connsiteY16" fmla="*/ 5320766 h 5513767"/>
              <a:gd name="connsiteX17" fmla="*/ 4002837 w 5372101"/>
              <a:gd name="connsiteY17" fmla="*/ 5322294 h 5513767"/>
              <a:gd name="connsiteX18" fmla="*/ 3997650 w 5372101"/>
              <a:gd name="connsiteY18" fmla="*/ 5329513 h 5513767"/>
              <a:gd name="connsiteX19" fmla="*/ 3991991 w 5372101"/>
              <a:gd name="connsiteY19" fmla="*/ 5331908 h 5513767"/>
              <a:gd name="connsiteX20" fmla="*/ 3925210 w 5372101"/>
              <a:gd name="connsiteY20" fmla="*/ 5319395 h 5513767"/>
              <a:gd name="connsiteX21" fmla="*/ 3837014 w 5372101"/>
              <a:gd name="connsiteY21" fmla="*/ 5289023 h 5513767"/>
              <a:gd name="connsiteX22" fmla="*/ 3798765 w 5372101"/>
              <a:gd name="connsiteY22" fmla="*/ 5299431 h 5513767"/>
              <a:gd name="connsiteX23" fmla="*/ 3792144 w 5372101"/>
              <a:gd name="connsiteY23" fmla="*/ 5301616 h 5513767"/>
              <a:gd name="connsiteX24" fmla="*/ 3766249 w 5372101"/>
              <a:gd name="connsiteY24" fmla="*/ 5301869 h 5513767"/>
              <a:gd name="connsiteX25" fmla="*/ 3718651 w 5372101"/>
              <a:gd name="connsiteY25" fmla="*/ 5320541 h 5513767"/>
              <a:gd name="connsiteX26" fmla="*/ 3671207 w 5372101"/>
              <a:gd name="connsiteY26" fmla="*/ 5318046 h 5513767"/>
              <a:gd name="connsiteX27" fmla="*/ 3446863 w 5372101"/>
              <a:gd name="connsiteY27" fmla="*/ 5294348 h 5513767"/>
              <a:gd name="connsiteX28" fmla="*/ 3312000 w 5372101"/>
              <a:gd name="connsiteY28" fmla="*/ 5286923 h 5513767"/>
              <a:gd name="connsiteX29" fmla="*/ 3259756 w 5372101"/>
              <a:gd name="connsiteY29" fmla="*/ 5294712 h 5513767"/>
              <a:gd name="connsiteX30" fmla="*/ 3187481 w 5372101"/>
              <a:gd name="connsiteY30" fmla="*/ 5298457 h 5513767"/>
              <a:gd name="connsiteX31" fmla="*/ 3124115 w 5372101"/>
              <a:gd name="connsiteY31" fmla="*/ 5294626 h 5513767"/>
              <a:gd name="connsiteX32" fmla="*/ 3099907 w 5372101"/>
              <a:gd name="connsiteY32" fmla="*/ 5302443 h 5513767"/>
              <a:gd name="connsiteX33" fmla="*/ 3017494 w 5372101"/>
              <a:gd name="connsiteY33" fmla="*/ 5301439 h 5513767"/>
              <a:gd name="connsiteX34" fmla="*/ 3010848 w 5372101"/>
              <a:gd name="connsiteY34" fmla="*/ 5307225 h 5513767"/>
              <a:gd name="connsiteX35" fmla="*/ 2994286 w 5372101"/>
              <a:gd name="connsiteY35" fmla="*/ 5309060 h 5513767"/>
              <a:gd name="connsiteX36" fmla="*/ 2988160 w 5372101"/>
              <a:gd name="connsiteY36" fmla="*/ 5310041 h 5513767"/>
              <a:gd name="connsiteX37" fmla="*/ 2984260 w 5372101"/>
              <a:gd name="connsiteY37" fmla="*/ 5307528 h 5513767"/>
              <a:gd name="connsiteX38" fmla="*/ 2979127 w 5372101"/>
              <a:gd name="connsiteY38" fmla="*/ 5308389 h 5513767"/>
              <a:gd name="connsiteX39" fmla="*/ 2978660 w 5372101"/>
              <a:gd name="connsiteY39" fmla="*/ 5311563 h 5513767"/>
              <a:gd name="connsiteX40" fmla="*/ 2946326 w 5372101"/>
              <a:gd name="connsiteY40" fmla="*/ 5316745 h 5513767"/>
              <a:gd name="connsiteX41" fmla="*/ 2713134 w 5372101"/>
              <a:gd name="connsiteY41" fmla="*/ 5331381 h 5513767"/>
              <a:gd name="connsiteX42" fmla="*/ 2352072 w 5372101"/>
              <a:gd name="connsiteY42" fmla="*/ 5342761 h 5513767"/>
              <a:gd name="connsiteX43" fmla="*/ 2260922 w 5372101"/>
              <a:gd name="connsiteY43" fmla="*/ 5328122 h 5513767"/>
              <a:gd name="connsiteX44" fmla="*/ 2178497 w 5372101"/>
              <a:gd name="connsiteY44" fmla="*/ 5351065 h 5513767"/>
              <a:gd name="connsiteX45" fmla="*/ 2034408 w 5372101"/>
              <a:gd name="connsiteY45" fmla="*/ 5307958 h 5513767"/>
              <a:gd name="connsiteX46" fmla="*/ 1831505 w 5372101"/>
              <a:gd name="connsiteY46" fmla="*/ 5312691 h 5513767"/>
              <a:gd name="connsiteX47" fmla="*/ 1710387 w 5372101"/>
              <a:gd name="connsiteY47" fmla="*/ 5308705 h 5513767"/>
              <a:gd name="connsiteX48" fmla="*/ 1664816 w 5372101"/>
              <a:gd name="connsiteY48" fmla="*/ 5296479 h 5513767"/>
              <a:gd name="connsiteX49" fmla="*/ 1600883 w 5372101"/>
              <a:gd name="connsiteY49" fmla="*/ 5286607 h 5513767"/>
              <a:gd name="connsiteX50" fmla="*/ 1488397 w 5372101"/>
              <a:gd name="connsiteY50" fmla="*/ 5260898 h 5513767"/>
              <a:gd name="connsiteX51" fmla="*/ 1336670 w 5372101"/>
              <a:gd name="connsiteY51" fmla="*/ 5240770 h 5513767"/>
              <a:gd name="connsiteX52" fmla="*/ 1224297 w 5372101"/>
              <a:gd name="connsiteY52" fmla="*/ 5271845 h 5513767"/>
              <a:gd name="connsiteX53" fmla="*/ 1214830 w 5372101"/>
              <a:gd name="connsiteY53" fmla="*/ 5263450 h 5513767"/>
              <a:gd name="connsiteX54" fmla="*/ 1138181 w 5372101"/>
              <a:gd name="connsiteY54" fmla="*/ 5262590 h 5513767"/>
              <a:gd name="connsiteX55" fmla="*/ 943575 w 5372101"/>
              <a:gd name="connsiteY55" fmla="*/ 5290808 h 5513767"/>
              <a:gd name="connsiteX56" fmla="*/ 529813 w 5372101"/>
              <a:gd name="connsiteY56" fmla="*/ 5218555 h 5513767"/>
              <a:gd name="connsiteX57" fmla="*/ 519546 w 5372101"/>
              <a:gd name="connsiteY57" fmla="*/ 5208845 h 5513767"/>
              <a:gd name="connsiteX58" fmla="*/ 507906 w 5372101"/>
              <a:gd name="connsiteY58" fmla="*/ 5204779 h 5513767"/>
              <a:gd name="connsiteX59" fmla="*/ 505153 w 5372101"/>
              <a:gd name="connsiteY59" fmla="*/ 5196726 h 5513767"/>
              <a:gd name="connsiteX60" fmla="*/ 500429 w 5372101"/>
              <a:gd name="connsiteY60" fmla="*/ 5193241 h 5513767"/>
              <a:gd name="connsiteX61" fmla="*/ 431923 w 5372101"/>
              <a:gd name="connsiteY61" fmla="*/ 5191553 h 5513767"/>
              <a:gd name="connsiteX62" fmla="*/ 337115 w 5372101"/>
              <a:gd name="connsiteY62" fmla="*/ 5202714 h 5513767"/>
              <a:gd name="connsiteX63" fmla="*/ 303383 w 5372101"/>
              <a:gd name="connsiteY63" fmla="*/ 5184750 h 5513767"/>
              <a:gd name="connsiteX64" fmla="*/ 297664 w 5372101"/>
              <a:gd name="connsiteY64" fmla="*/ 5181269 h 5513767"/>
              <a:gd name="connsiteX65" fmla="*/ 272701 w 5372101"/>
              <a:gd name="connsiteY65" fmla="*/ 5175678 h 5513767"/>
              <a:gd name="connsiteX66" fmla="*/ 268242 w 5372101"/>
              <a:gd name="connsiteY66" fmla="*/ 5163678 h 5513767"/>
              <a:gd name="connsiteX67" fmla="*/ 232517 w 5372101"/>
              <a:gd name="connsiteY67" fmla="*/ 5147792 h 5513767"/>
              <a:gd name="connsiteX68" fmla="*/ 185851 w 5372101"/>
              <a:gd name="connsiteY68" fmla="*/ 5140408 h 5513767"/>
              <a:gd name="connsiteX69" fmla="*/ 20337 w 5372101"/>
              <a:gd name="connsiteY69" fmla="*/ 5113040 h 5513767"/>
              <a:gd name="connsiteX70" fmla="*/ 0 w 5372101"/>
              <a:gd name="connsiteY70" fmla="*/ 5112243 h 5513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5372101" h="5513767">
                <a:moveTo>
                  <a:pt x="0" y="0"/>
                </a:moveTo>
                <a:lnTo>
                  <a:pt x="5372101" y="0"/>
                </a:lnTo>
                <a:lnTo>
                  <a:pt x="5372101" y="5513767"/>
                </a:lnTo>
                <a:lnTo>
                  <a:pt x="5363126" y="5512835"/>
                </a:lnTo>
                <a:cubicBezTo>
                  <a:pt x="5345779" y="5509071"/>
                  <a:pt x="5329767" y="5502649"/>
                  <a:pt x="5316714" y="5491247"/>
                </a:cubicBezTo>
                <a:cubicBezTo>
                  <a:pt x="5295689" y="5478131"/>
                  <a:pt x="5219502" y="5459909"/>
                  <a:pt x="5198331" y="5470092"/>
                </a:cubicBezTo>
                <a:cubicBezTo>
                  <a:pt x="5181052" y="5469102"/>
                  <a:pt x="5165047" y="5459569"/>
                  <a:pt x="5150428" y="5472506"/>
                </a:cubicBezTo>
                <a:cubicBezTo>
                  <a:pt x="5129562" y="5487248"/>
                  <a:pt x="5088050" y="5445894"/>
                  <a:pt x="5085506" y="5468851"/>
                </a:cubicBezTo>
                <a:cubicBezTo>
                  <a:pt x="5055692" y="5440170"/>
                  <a:pt x="5006122" y="5469577"/>
                  <a:pt x="4968663" y="5470487"/>
                </a:cubicBezTo>
                <a:cubicBezTo>
                  <a:pt x="4947085" y="5444049"/>
                  <a:pt x="4889767" y="5472037"/>
                  <a:pt x="4815623" y="5458622"/>
                </a:cubicBezTo>
                <a:cubicBezTo>
                  <a:pt x="4792418" y="5428488"/>
                  <a:pt x="4765548" y="5449887"/>
                  <a:pt x="4716679" y="5405365"/>
                </a:cubicBezTo>
                <a:cubicBezTo>
                  <a:pt x="4713235" y="5407807"/>
                  <a:pt x="4709266" y="5409883"/>
                  <a:pt x="4704891" y="5411529"/>
                </a:cubicBezTo>
                <a:cubicBezTo>
                  <a:pt x="4679473" y="5421092"/>
                  <a:pt x="4646164" y="5414379"/>
                  <a:pt x="4630496" y="5396532"/>
                </a:cubicBezTo>
                <a:cubicBezTo>
                  <a:pt x="4590205" y="5365061"/>
                  <a:pt x="4548419" y="5412094"/>
                  <a:pt x="4506964" y="5396685"/>
                </a:cubicBezTo>
                <a:lnTo>
                  <a:pt x="4427135" y="5358585"/>
                </a:lnTo>
                <a:cubicBezTo>
                  <a:pt x="4319267" y="5308575"/>
                  <a:pt x="4152341" y="5340956"/>
                  <a:pt x="4028338" y="5313494"/>
                </a:cubicBezTo>
                <a:lnTo>
                  <a:pt x="4015367" y="5320766"/>
                </a:lnTo>
                <a:lnTo>
                  <a:pt x="4002837" y="5322294"/>
                </a:lnTo>
                <a:lnTo>
                  <a:pt x="3997650" y="5329513"/>
                </a:lnTo>
                <a:lnTo>
                  <a:pt x="3991991" y="5331908"/>
                </a:lnTo>
                <a:cubicBezTo>
                  <a:pt x="3969659" y="5338581"/>
                  <a:pt x="3978880" y="5316131"/>
                  <a:pt x="3925210" y="5319395"/>
                </a:cubicBezTo>
                <a:cubicBezTo>
                  <a:pt x="3947765" y="5277139"/>
                  <a:pt x="3837331" y="5338342"/>
                  <a:pt x="3837014" y="5289023"/>
                </a:cubicBezTo>
                <a:cubicBezTo>
                  <a:pt x="3824001" y="5291376"/>
                  <a:pt x="3811407" y="5295212"/>
                  <a:pt x="3798765" y="5299431"/>
                </a:cubicBezTo>
                <a:lnTo>
                  <a:pt x="3792144" y="5301616"/>
                </a:lnTo>
                <a:lnTo>
                  <a:pt x="3766249" y="5301869"/>
                </a:lnTo>
                <a:lnTo>
                  <a:pt x="3718651" y="5320541"/>
                </a:lnTo>
                <a:cubicBezTo>
                  <a:pt x="3703968" y="5321892"/>
                  <a:pt x="3688308" y="5321427"/>
                  <a:pt x="3671207" y="5318046"/>
                </a:cubicBezTo>
                <a:cubicBezTo>
                  <a:pt x="3616458" y="5288532"/>
                  <a:pt x="3514048" y="5333307"/>
                  <a:pt x="3446863" y="5294348"/>
                </a:cubicBezTo>
                <a:cubicBezTo>
                  <a:pt x="3420930" y="5283822"/>
                  <a:pt x="3333157" y="5274511"/>
                  <a:pt x="3312000" y="5286923"/>
                </a:cubicBezTo>
                <a:cubicBezTo>
                  <a:pt x="3292759" y="5287903"/>
                  <a:pt x="3273112" y="5280334"/>
                  <a:pt x="3259756" y="5294712"/>
                </a:cubicBezTo>
                <a:cubicBezTo>
                  <a:pt x="3239905" y="5311572"/>
                  <a:pt x="3185410" y="5275588"/>
                  <a:pt x="3187481" y="5298457"/>
                </a:cubicBezTo>
                <a:cubicBezTo>
                  <a:pt x="3168018" y="5286036"/>
                  <a:pt x="3146200" y="5288458"/>
                  <a:pt x="3124115" y="5294626"/>
                </a:cubicBezTo>
                <a:lnTo>
                  <a:pt x="3099907" y="5302443"/>
                </a:lnTo>
                <a:lnTo>
                  <a:pt x="3017494" y="5301439"/>
                </a:lnTo>
                <a:lnTo>
                  <a:pt x="3010848" y="5307225"/>
                </a:lnTo>
                <a:lnTo>
                  <a:pt x="2994286" y="5309060"/>
                </a:lnTo>
                <a:lnTo>
                  <a:pt x="2988160" y="5310041"/>
                </a:lnTo>
                <a:lnTo>
                  <a:pt x="2984260" y="5307528"/>
                </a:lnTo>
                <a:cubicBezTo>
                  <a:pt x="2981957" y="5306419"/>
                  <a:pt x="2980273" y="5306402"/>
                  <a:pt x="2979127" y="5308389"/>
                </a:cubicBezTo>
                <a:cubicBezTo>
                  <a:pt x="2978971" y="5309447"/>
                  <a:pt x="2978816" y="5310505"/>
                  <a:pt x="2978660" y="5311563"/>
                </a:cubicBezTo>
                <a:lnTo>
                  <a:pt x="2946326" y="5316745"/>
                </a:lnTo>
                <a:lnTo>
                  <a:pt x="2713134" y="5331381"/>
                </a:lnTo>
                <a:cubicBezTo>
                  <a:pt x="2610698" y="5372328"/>
                  <a:pt x="2466037" y="5325762"/>
                  <a:pt x="2352072" y="5342761"/>
                </a:cubicBezTo>
                <a:cubicBezTo>
                  <a:pt x="2293501" y="5293708"/>
                  <a:pt x="2324138" y="5338538"/>
                  <a:pt x="2260922" y="5328122"/>
                </a:cubicBezTo>
                <a:cubicBezTo>
                  <a:pt x="2275681" y="5372347"/>
                  <a:pt x="2185007" y="5301703"/>
                  <a:pt x="2178497" y="5351065"/>
                </a:cubicBezTo>
                <a:cubicBezTo>
                  <a:pt x="2133294" y="5337229"/>
                  <a:pt x="2097074" y="5300208"/>
                  <a:pt x="2034408" y="5307958"/>
                </a:cubicBezTo>
                <a:cubicBezTo>
                  <a:pt x="1981894" y="5332879"/>
                  <a:pt x="1896288" y="5279365"/>
                  <a:pt x="1831505" y="5312691"/>
                </a:cubicBezTo>
                <a:cubicBezTo>
                  <a:pt x="1807063" y="5321035"/>
                  <a:pt x="1727674" y="5322925"/>
                  <a:pt x="1710387" y="5308705"/>
                </a:cubicBezTo>
                <a:cubicBezTo>
                  <a:pt x="1693367" y="5306094"/>
                  <a:pt x="1674901" y="5312009"/>
                  <a:pt x="1664816" y="5296479"/>
                </a:cubicBezTo>
                <a:cubicBezTo>
                  <a:pt x="1649255" y="5277912"/>
                  <a:pt x="1596152" y="5309335"/>
                  <a:pt x="1600883" y="5286607"/>
                </a:cubicBezTo>
                <a:cubicBezTo>
                  <a:pt x="1563066" y="5308189"/>
                  <a:pt x="1524339" y="5269513"/>
                  <a:pt x="1488397" y="5260898"/>
                </a:cubicBezTo>
                <a:cubicBezTo>
                  <a:pt x="1459246" y="5282011"/>
                  <a:pt x="1412580" y="5243108"/>
                  <a:pt x="1336670" y="5240770"/>
                </a:cubicBezTo>
                <a:cubicBezTo>
                  <a:pt x="1304792" y="5265122"/>
                  <a:pt x="1285508" y="5238878"/>
                  <a:pt x="1224297" y="5271845"/>
                </a:cubicBezTo>
                <a:cubicBezTo>
                  <a:pt x="1221731" y="5268771"/>
                  <a:pt x="1218543" y="5265944"/>
                  <a:pt x="1214830" y="5263450"/>
                </a:cubicBezTo>
                <a:cubicBezTo>
                  <a:pt x="1193241" y="5248952"/>
                  <a:pt x="1158925" y="5248567"/>
                  <a:pt x="1138181" y="5262590"/>
                </a:cubicBezTo>
                <a:lnTo>
                  <a:pt x="943575" y="5290808"/>
                </a:lnTo>
                <a:cubicBezTo>
                  <a:pt x="823587" y="5316899"/>
                  <a:pt x="658340" y="5217603"/>
                  <a:pt x="529813" y="5218555"/>
                </a:cubicBezTo>
                <a:lnTo>
                  <a:pt x="519546" y="5208845"/>
                </a:lnTo>
                <a:lnTo>
                  <a:pt x="507906" y="5204779"/>
                </a:lnTo>
                <a:lnTo>
                  <a:pt x="505153" y="5196726"/>
                </a:lnTo>
                <a:lnTo>
                  <a:pt x="500429" y="5193241"/>
                </a:lnTo>
                <a:cubicBezTo>
                  <a:pt x="480923" y="5182176"/>
                  <a:pt x="482807" y="5205793"/>
                  <a:pt x="431923" y="5191553"/>
                </a:cubicBezTo>
                <a:cubicBezTo>
                  <a:pt x="440499" y="5237077"/>
                  <a:pt x="352872" y="5155083"/>
                  <a:pt x="337115" y="5202714"/>
                </a:cubicBezTo>
                <a:cubicBezTo>
                  <a:pt x="325265" y="5197752"/>
                  <a:pt x="314288" y="5191441"/>
                  <a:pt x="303383" y="5184750"/>
                </a:cubicBezTo>
                <a:lnTo>
                  <a:pt x="297664" y="5181269"/>
                </a:lnTo>
                <a:lnTo>
                  <a:pt x="272701" y="5175678"/>
                </a:lnTo>
                <a:lnTo>
                  <a:pt x="268242" y="5163678"/>
                </a:lnTo>
                <a:lnTo>
                  <a:pt x="232517" y="5147792"/>
                </a:lnTo>
                <a:cubicBezTo>
                  <a:pt x="218741" y="5143453"/>
                  <a:pt x="203450" y="5140668"/>
                  <a:pt x="185851" y="5140408"/>
                </a:cubicBezTo>
                <a:cubicBezTo>
                  <a:pt x="139207" y="5153337"/>
                  <a:pt x="79723" y="5120316"/>
                  <a:pt x="20337" y="5113040"/>
                </a:cubicBezTo>
                <a:lnTo>
                  <a:pt x="0" y="5112243"/>
                </a:lnTo>
                <a:close/>
              </a:path>
            </a:pathLst>
          </a:custGeom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AEC94-5F80-C24B-826A-1065EBE4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3895" y="504564"/>
            <a:ext cx="5372101" cy="1801133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 and Vaccine Education (p. 18)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F0C518C2-0AA4-470C-87B9-9CBF428FBA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564666" y="399531"/>
            <a:ext cx="1707751" cy="428984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6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6724-936F-234E-A427-068D718A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3896" y="2410732"/>
            <a:ext cx="5372101" cy="3109740"/>
          </a:xfrm>
        </p:spPr>
        <p:txBody>
          <a:bodyPr anchor="ctr"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 has been widely in healthcare settings (Rollnick et al., 2023)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Recently, it has showed promise in decreasing vaccine hesitancy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Gagneur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2020)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46312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82468" y="422313"/>
            <a:ext cx="5828133" cy="5741987"/>
            <a:chOff x="0" y="0"/>
            <a:chExt cx="7325609" cy="7217372"/>
          </a:xfrm>
        </p:grpSpPr>
        <p:sp>
          <p:nvSpPr>
            <p:cNvPr id="5" name="Oval 4"/>
            <p:cNvSpPr/>
            <p:nvPr/>
          </p:nvSpPr>
          <p:spPr>
            <a:xfrm>
              <a:off x="1678675" y="0"/>
              <a:ext cx="4197985" cy="43649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0" y="1378424"/>
              <a:ext cx="4197985" cy="43649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988861" y="1419367"/>
              <a:ext cx="4336748" cy="43649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1787857" y="2852382"/>
              <a:ext cx="4197985" cy="4364990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" name="Oval 1"/>
          <p:cNvSpPr/>
          <p:nvPr/>
        </p:nvSpPr>
        <p:spPr>
          <a:xfrm>
            <a:off x="4204856" y="1371601"/>
            <a:ext cx="3110344" cy="35051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568674" y="2968951"/>
            <a:ext cx="2255874" cy="11510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 Spirit</a:t>
            </a:r>
          </a:p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(p. 20)</a:t>
            </a:r>
            <a:endParaRPr lang="en-US" sz="2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48200" y="762000"/>
            <a:ext cx="2255874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artnership</a:t>
            </a:r>
          </a:p>
        </p:txBody>
      </p:sp>
      <p:sp>
        <p:nvSpPr>
          <p:cNvPr id="20" name="Rectangle 19"/>
          <p:cNvSpPr/>
          <p:nvPr/>
        </p:nvSpPr>
        <p:spPr>
          <a:xfrm>
            <a:off x="2690401" y="3034090"/>
            <a:ext cx="2067186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ompassion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751965" y="3056787"/>
            <a:ext cx="198090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cceptance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923165" y="5059284"/>
            <a:ext cx="1828800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vocation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3886201" y="1981200"/>
            <a:ext cx="990601" cy="838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705602" y="1981200"/>
            <a:ext cx="990601" cy="107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27874" y="3453820"/>
            <a:ext cx="990601" cy="107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5913474" y="3993395"/>
            <a:ext cx="990601" cy="107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870254" y="3597192"/>
            <a:ext cx="990601" cy="10755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758070" y="4152608"/>
            <a:ext cx="990601" cy="85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F42A3AD1-EA7A-2A49-8067-C86E12CD2B0F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Miller &amp; Rollnick, 2013</a:t>
            </a:r>
          </a:p>
        </p:txBody>
      </p:sp>
    </p:spTree>
    <p:extLst>
      <p:ext uri="{BB962C8B-B14F-4D97-AF65-F5344CB8AC3E}">
        <p14:creationId xmlns:p14="http://schemas.microsoft.com/office/powerpoint/2010/main" val="14241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AEC94-5F80-C24B-826A-1065EBE4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8451" y="3658076"/>
            <a:ext cx="3467101" cy="2452687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Change Talk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(p. 23)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utumn leaves color progression">
            <a:extLst>
              <a:ext uri="{FF2B5EF4-FFF2-40B4-BE49-F238E27FC236}">
                <a16:creationId xmlns:a16="http://schemas.microsoft.com/office/drawing/2014/main" id="{47D2745A-EBF6-B745-A0A2-5168F00F924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92" b="30413"/>
          <a:stretch/>
        </p:blipFill>
        <p:spPr>
          <a:xfrm>
            <a:off x="20" y="-383846"/>
            <a:ext cx="12191980" cy="3428990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6724-936F-234E-A427-068D718A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23982" y="2910840"/>
            <a:ext cx="7485413" cy="3947160"/>
          </a:xfrm>
        </p:spPr>
        <p:txBody>
          <a:bodyPr anchor="ctr"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Desire: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want to 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Ability: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can 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Reasons: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These are my reasons for changing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Need: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need to 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Commitment: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will start engaging in a new behavior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Activation: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am considering 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Taking Steps: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 will/have started to take steps towards change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CAD81D-710B-F34C-855F-C335215E6762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Miller &amp; Rollnick, 2013</a:t>
            </a:r>
          </a:p>
        </p:txBody>
      </p:sp>
    </p:spTree>
    <p:extLst>
      <p:ext uri="{BB962C8B-B14F-4D97-AF65-F5344CB8AC3E}">
        <p14:creationId xmlns:p14="http://schemas.microsoft.com/office/powerpoint/2010/main" val="30396593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15">
            <a:extLst>
              <a:ext uri="{FF2B5EF4-FFF2-40B4-BE49-F238E27FC236}">
                <a16:creationId xmlns:a16="http://schemas.microsoft.com/office/drawing/2014/main" id="{66F27278-DFD8-4200-A2A2-F0A6391007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17">
            <a:extLst>
              <a:ext uri="{FF2B5EF4-FFF2-40B4-BE49-F238E27FC236}">
                <a16:creationId xmlns:a16="http://schemas.microsoft.com/office/drawing/2014/main" id="{A8D67904-06B0-470A-AE78-4A6201476C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3414000"/>
          </a:xfrm>
          <a:custGeom>
            <a:avLst/>
            <a:gdLst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563475 w 12192000"/>
              <a:gd name="connsiteY15" fmla="*/ 2792135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136739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93914 w 12192000"/>
              <a:gd name="connsiteY16" fmla="*/ 2801901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66866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557423 w 12192000"/>
              <a:gd name="connsiteY11" fmla="*/ 31955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648792 w 12192000"/>
              <a:gd name="connsiteY10" fmla="*/ 3216275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87270 w 12192000"/>
              <a:gd name="connsiteY9" fmla="*/ 321802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91660 w 12192000"/>
              <a:gd name="connsiteY5" fmla="*/ 3329430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144429 w 12192000"/>
              <a:gd name="connsiteY4" fmla="*/ 33755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15460 w 12192000"/>
              <a:gd name="connsiteY5" fmla="*/ 3343718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74509 w 12192000"/>
              <a:gd name="connsiteY3" fmla="*/ 336769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73012 w 12192000"/>
              <a:gd name="connsiteY22" fmla="*/ 32502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046142 w 12192000"/>
              <a:gd name="connsiteY21" fmla="*/ 3203263 h 3414000"/>
              <a:gd name="connsiteX22" fmla="*/ 1560312 w 12192000"/>
              <a:gd name="connsiteY22" fmla="*/ 3212173 h 3414000"/>
              <a:gd name="connsiteX23" fmla="*/ 1304604 w 12192000"/>
              <a:gd name="connsiteY23" fmla="*/ 3185587 h 3414000"/>
              <a:gd name="connsiteX24" fmla="*/ 1160924 w 12192000"/>
              <a:gd name="connsiteY24" fmla="*/ 3219675 h 3414000"/>
              <a:gd name="connsiteX25" fmla="*/ 909691 w 12192000"/>
              <a:gd name="connsiteY25" fmla="*/ 3216917 h 3414000"/>
              <a:gd name="connsiteX26" fmla="*/ 764022 w 12192000"/>
              <a:gd name="connsiteY26" fmla="*/ 3235844 h 3414000"/>
              <a:gd name="connsiteX27" fmla="*/ 701916 w 12192000"/>
              <a:gd name="connsiteY27" fmla="*/ 3250221 h 3414000"/>
              <a:gd name="connsiteX28" fmla="*/ 408703 w 12192000"/>
              <a:gd name="connsiteY28" fmla="*/ 3323459 h 3414000"/>
              <a:gd name="connsiteX29" fmla="*/ 369867 w 12192000"/>
              <a:gd name="connsiteY29" fmla="*/ 3339093 h 3414000"/>
              <a:gd name="connsiteX30" fmla="*/ 318912 w 12192000"/>
              <a:gd name="connsiteY30" fmla="*/ 3367911 h 3414000"/>
              <a:gd name="connsiteX31" fmla="*/ 119549 w 12192000"/>
              <a:gd name="connsiteY31" fmla="*/ 3404650 h 3414000"/>
              <a:gd name="connsiteX32" fmla="*/ 0 w 12192000"/>
              <a:gd name="connsiteY32" fmla="*/ 3414000 h 3414000"/>
              <a:gd name="connsiteX33" fmla="*/ 0 w 12192000"/>
              <a:gd name="connsiteY33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305050 w 12192000"/>
              <a:gd name="connsiteY21" fmla="*/ 31623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560312 w 12192000"/>
              <a:gd name="connsiteY23" fmla="*/ 3212173 h 3414000"/>
              <a:gd name="connsiteX24" fmla="*/ 1304604 w 12192000"/>
              <a:gd name="connsiteY24" fmla="*/ 3185587 h 3414000"/>
              <a:gd name="connsiteX25" fmla="*/ 1160924 w 12192000"/>
              <a:gd name="connsiteY25" fmla="*/ 3219675 h 3414000"/>
              <a:gd name="connsiteX26" fmla="*/ 909691 w 12192000"/>
              <a:gd name="connsiteY26" fmla="*/ 3216917 h 3414000"/>
              <a:gd name="connsiteX27" fmla="*/ 764022 w 12192000"/>
              <a:gd name="connsiteY27" fmla="*/ 3235844 h 3414000"/>
              <a:gd name="connsiteX28" fmla="*/ 701916 w 12192000"/>
              <a:gd name="connsiteY28" fmla="*/ 3250221 h 3414000"/>
              <a:gd name="connsiteX29" fmla="*/ 408703 w 12192000"/>
              <a:gd name="connsiteY29" fmla="*/ 3323459 h 3414000"/>
              <a:gd name="connsiteX30" fmla="*/ 369867 w 12192000"/>
              <a:gd name="connsiteY30" fmla="*/ 3339093 h 3414000"/>
              <a:gd name="connsiteX31" fmla="*/ 318912 w 12192000"/>
              <a:gd name="connsiteY31" fmla="*/ 3367911 h 3414000"/>
              <a:gd name="connsiteX32" fmla="*/ 119549 w 12192000"/>
              <a:gd name="connsiteY32" fmla="*/ 3404650 h 3414000"/>
              <a:gd name="connsiteX33" fmla="*/ 0 w 12192000"/>
              <a:gd name="connsiteY33" fmla="*/ 3414000 h 3414000"/>
              <a:gd name="connsiteX34" fmla="*/ 0 w 12192000"/>
              <a:gd name="connsiteY34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73250 w 12192000"/>
              <a:gd name="connsiteY23" fmla="*/ 31623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661142 w 12192000"/>
              <a:gd name="connsiteY17" fmla="*/ 27871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546314 w 12192000"/>
              <a:gd name="connsiteY16" fmla="*/ 28114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82550 w 12192000"/>
              <a:gd name="connsiteY15" fmla="*/ 28207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7709717 w 12192000"/>
              <a:gd name="connsiteY18" fmla="*/ 27959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0939288 w 12192000"/>
              <a:gd name="connsiteY14" fmla="*/ 2855023 h 3414000"/>
              <a:gd name="connsiteX15" fmla="*/ 10744450 w 12192000"/>
              <a:gd name="connsiteY15" fmla="*/ 2833410 h 3414000"/>
              <a:gd name="connsiteX16" fmla="*/ 10343114 w 12192000"/>
              <a:gd name="connsiteY16" fmla="*/ 2798726 h 3414000"/>
              <a:gd name="connsiteX17" fmla="*/ 9724642 w 12192000"/>
              <a:gd name="connsiteY17" fmla="*/ 2837965 h 3414000"/>
              <a:gd name="connsiteX18" fmla="*/ 8039917 w 12192000"/>
              <a:gd name="connsiteY18" fmla="*/ 2834055 h 3414000"/>
              <a:gd name="connsiteX19" fmla="*/ 6923165 w 12192000"/>
              <a:gd name="connsiteY19" fmla="*/ 2920979 h 3414000"/>
              <a:gd name="connsiteX20" fmla="*/ 3308916 w 12192000"/>
              <a:gd name="connsiteY20" fmla="*/ 3049911 h 3414000"/>
              <a:gd name="connsiteX21" fmla="*/ 2279650 w 12192000"/>
              <a:gd name="connsiteY21" fmla="*/ 3187700 h 3414000"/>
              <a:gd name="connsiteX22" fmla="*/ 2046142 w 12192000"/>
              <a:gd name="connsiteY22" fmla="*/ 3203263 h 3414000"/>
              <a:gd name="connsiteX23" fmla="*/ 1835150 w 12192000"/>
              <a:gd name="connsiteY23" fmla="*/ 3200400 h 3414000"/>
              <a:gd name="connsiteX24" fmla="*/ 1560312 w 12192000"/>
              <a:gd name="connsiteY24" fmla="*/ 3212173 h 3414000"/>
              <a:gd name="connsiteX25" fmla="*/ 1304604 w 12192000"/>
              <a:gd name="connsiteY25" fmla="*/ 3185587 h 3414000"/>
              <a:gd name="connsiteX26" fmla="*/ 1160924 w 12192000"/>
              <a:gd name="connsiteY26" fmla="*/ 3219675 h 3414000"/>
              <a:gd name="connsiteX27" fmla="*/ 909691 w 12192000"/>
              <a:gd name="connsiteY27" fmla="*/ 3216917 h 3414000"/>
              <a:gd name="connsiteX28" fmla="*/ 764022 w 12192000"/>
              <a:gd name="connsiteY28" fmla="*/ 3235844 h 3414000"/>
              <a:gd name="connsiteX29" fmla="*/ 701916 w 12192000"/>
              <a:gd name="connsiteY29" fmla="*/ 3250221 h 3414000"/>
              <a:gd name="connsiteX30" fmla="*/ 408703 w 12192000"/>
              <a:gd name="connsiteY30" fmla="*/ 3323459 h 3414000"/>
              <a:gd name="connsiteX31" fmla="*/ 369867 w 12192000"/>
              <a:gd name="connsiteY31" fmla="*/ 3339093 h 3414000"/>
              <a:gd name="connsiteX32" fmla="*/ 318912 w 12192000"/>
              <a:gd name="connsiteY32" fmla="*/ 3367911 h 3414000"/>
              <a:gd name="connsiteX33" fmla="*/ 119549 w 12192000"/>
              <a:gd name="connsiteY33" fmla="*/ 3404650 h 3414000"/>
              <a:gd name="connsiteX34" fmla="*/ 0 w 12192000"/>
              <a:gd name="connsiteY34" fmla="*/ 3414000 h 3414000"/>
              <a:gd name="connsiteX35" fmla="*/ 0 w 12192000"/>
              <a:gd name="connsiteY35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9177 w 12192000"/>
              <a:gd name="connsiteY14" fmla="*/ 2907018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00090 w 12192000"/>
              <a:gd name="connsiteY13" fmla="*/ 3038291 h 3414000"/>
              <a:gd name="connsiteX14" fmla="*/ 11053220 w 12192000"/>
              <a:gd name="connsiteY14" fmla="*/ 2918932 h 3414000"/>
              <a:gd name="connsiteX15" fmla="*/ 10939288 w 12192000"/>
              <a:gd name="connsiteY15" fmla="*/ 2855023 h 3414000"/>
              <a:gd name="connsiteX16" fmla="*/ 10744450 w 12192000"/>
              <a:gd name="connsiteY16" fmla="*/ 2833410 h 3414000"/>
              <a:gd name="connsiteX17" fmla="*/ 10343114 w 12192000"/>
              <a:gd name="connsiteY17" fmla="*/ 2798726 h 3414000"/>
              <a:gd name="connsiteX18" fmla="*/ 9724642 w 12192000"/>
              <a:gd name="connsiteY18" fmla="*/ 2837965 h 3414000"/>
              <a:gd name="connsiteX19" fmla="*/ 8039917 w 12192000"/>
              <a:gd name="connsiteY19" fmla="*/ 2834055 h 3414000"/>
              <a:gd name="connsiteX20" fmla="*/ 6923165 w 12192000"/>
              <a:gd name="connsiteY20" fmla="*/ 2920979 h 3414000"/>
              <a:gd name="connsiteX21" fmla="*/ 3308916 w 12192000"/>
              <a:gd name="connsiteY21" fmla="*/ 3049911 h 3414000"/>
              <a:gd name="connsiteX22" fmla="*/ 2279650 w 12192000"/>
              <a:gd name="connsiteY22" fmla="*/ 3187700 h 3414000"/>
              <a:gd name="connsiteX23" fmla="*/ 2046142 w 12192000"/>
              <a:gd name="connsiteY23" fmla="*/ 3203263 h 3414000"/>
              <a:gd name="connsiteX24" fmla="*/ 1835150 w 12192000"/>
              <a:gd name="connsiteY24" fmla="*/ 3200400 h 3414000"/>
              <a:gd name="connsiteX25" fmla="*/ 1560312 w 12192000"/>
              <a:gd name="connsiteY25" fmla="*/ 3212173 h 3414000"/>
              <a:gd name="connsiteX26" fmla="*/ 1304604 w 12192000"/>
              <a:gd name="connsiteY26" fmla="*/ 3185587 h 3414000"/>
              <a:gd name="connsiteX27" fmla="*/ 1160924 w 12192000"/>
              <a:gd name="connsiteY27" fmla="*/ 3219675 h 3414000"/>
              <a:gd name="connsiteX28" fmla="*/ 909691 w 12192000"/>
              <a:gd name="connsiteY28" fmla="*/ 3216917 h 3414000"/>
              <a:gd name="connsiteX29" fmla="*/ 764022 w 12192000"/>
              <a:gd name="connsiteY29" fmla="*/ 3235844 h 3414000"/>
              <a:gd name="connsiteX30" fmla="*/ 701916 w 12192000"/>
              <a:gd name="connsiteY30" fmla="*/ 3250221 h 3414000"/>
              <a:gd name="connsiteX31" fmla="*/ 408703 w 12192000"/>
              <a:gd name="connsiteY31" fmla="*/ 3323459 h 3414000"/>
              <a:gd name="connsiteX32" fmla="*/ 369867 w 12192000"/>
              <a:gd name="connsiteY32" fmla="*/ 3339093 h 3414000"/>
              <a:gd name="connsiteX33" fmla="*/ 318912 w 12192000"/>
              <a:gd name="connsiteY33" fmla="*/ 3367911 h 3414000"/>
              <a:gd name="connsiteX34" fmla="*/ 119549 w 12192000"/>
              <a:gd name="connsiteY34" fmla="*/ 3404650 h 3414000"/>
              <a:gd name="connsiteX35" fmla="*/ 0 w 12192000"/>
              <a:gd name="connsiteY35" fmla="*/ 3414000 h 3414000"/>
              <a:gd name="connsiteX36" fmla="*/ 0 w 12192000"/>
              <a:gd name="connsiteY36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85543 w 12192000"/>
              <a:gd name="connsiteY13" fmla="*/ 3085728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9724642 w 12192000"/>
              <a:gd name="connsiteY19" fmla="*/ 2837965 h 3414000"/>
              <a:gd name="connsiteX20" fmla="*/ 8039917 w 12192000"/>
              <a:gd name="connsiteY20" fmla="*/ 2834055 h 3414000"/>
              <a:gd name="connsiteX21" fmla="*/ 6923165 w 12192000"/>
              <a:gd name="connsiteY21" fmla="*/ 2920979 h 3414000"/>
              <a:gd name="connsiteX22" fmla="*/ 3308916 w 12192000"/>
              <a:gd name="connsiteY22" fmla="*/ 3049911 h 3414000"/>
              <a:gd name="connsiteX23" fmla="*/ 2279650 w 12192000"/>
              <a:gd name="connsiteY23" fmla="*/ 3187700 h 3414000"/>
              <a:gd name="connsiteX24" fmla="*/ 2046142 w 12192000"/>
              <a:gd name="connsiteY24" fmla="*/ 3203263 h 3414000"/>
              <a:gd name="connsiteX25" fmla="*/ 1835150 w 12192000"/>
              <a:gd name="connsiteY25" fmla="*/ 3200400 h 3414000"/>
              <a:gd name="connsiteX26" fmla="*/ 1560312 w 12192000"/>
              <a:gd name="connsiteY26" fmla="*/ 3212173 h 3414000"/>
              <a:gd name="connsiteX27" fmla="*/ 1304604 w 12192000"/>
              <a:gd name="connsiteY27" fmla="*/ 3185587 h 3414000"/>
              <a:gd name="connsiteX28" fmla="*/ 1160924 w 12192000"/>
              <a:gd name="connsiteY28" fmla="*/ 3219675 h 3414000"/>
              <a:gd name="connsiteX29" fmla="*/ 909691 w 12192000"/>
              <a:gd name="connsiteY29" fmla="*/ 3216917 h 3414000"/>
              <a:gd name="connsiteX30" fmla="*/ 764022 w 12192000"/>
              <a:gd name="connsiteY30" fmla="*/ 3235844 h 3414000"/>
              <a:gd name="connsiteX31" fmla="*/ 701916 w 12192000"/>
              <a:gd name="connsiteY31" fmla="*/ 3250221 h 3414000"/>
              <a:gd name="connsiteX32" fmla="*/ 408703 w 12192000"/>
              <a:gd name="connsiteY32" fmla="*/ 3323459 h 3414000"/>
              <a:gd name="connsiteX33" fmla="*/ 369867 w 12192000"/>
              <a:gd name="connsiteY33" fmla="*/ 3339093 h 3414000"/>
              <a:gd name="connsiteX34" fmla="*/ 318912 w 12192000"/>
              <a:gd name="connsiteY34" fmla="*/ 3367911 h 3414000"/>
              <a:gd name="connsiteX35" fmla="*/ 119549 w 12192000"/>
              <a:gd name="connsiteY35" fmla="*/ 3404650 h 3414000"/>
              <a:gd name="connsiteX36" fmla="*/ 0 w 12192000"/>
              <a:gd name="connsiteY36" fmla="*/ 3414000 h 3414000"/>
              <a:gd name="connsiteX37" fmla="*/ 0 w 12192000"/>
              <a:gd name="connsiteY37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112013 w 12192000"/>
              <a:gd name="connsiteY19" fmla="*/ 2847448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94142 w 12192000"/>
              <a:gd name="connsiteY19" fmla="*/ 2817663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  <a:gd name="connsiteX0" fmla="*/ 0 w 12192000"/>
              <a:gd name="connsiteY0" fmla="*/ 0 h 3414000"/>
              <a:gd name="connsiteX1" fmla="*/ 12192000 w 12192000"/>
              <a:gd name="connsiteY1" fmla="*/ 0 h 3414000"/>
              <a:gd name="connsiteX2" fmla="*/ 12192000 w 12192000"/>
              <a:gd name="connsiteY2" fmla="*/ 3363677 h 3414000"/>
              <a:gd name="connsiteX3" fmla="*/ 12141171 w 12192000"/>
              <a:gd name="connsiteY3" fmla="*/ 3348643 h 3414000"/>
              <a:gd name="connsiteX4" fmla="*/ 12096804 w 12192000"/>
              <a:gd name="connsiteY4" fmla="*/ 3337419 h 3414000"/>
              <a:gd name="connsiteX5" fmla="*/ 12001172 w 12192000"/>
              <a:gd name="connsiteY5" fmla="*/ 3319906 h 3414000"/>
              <a:gd name="connsiteX6" fmla="*/ 11929171 w 12192000"/>
              <a:gd name="connsiteY6" fmla="*/ 3326226 h 3414000"/>
              <a:gd name="connsiteX7" fmla="*/ 11820782 w 12192000"/>
              <a:gd name="connsiteY7" fmla="*/ 3289139 h 3414000"/>
              <a:gd name="connsiteX8" fmla="*/ 11760586 w 12192000"/>
              <a:gd name="connsiteY8" fmla="*/ 3251827 h 3414000"/>
              <a:gd name="connsiteX9" fmla="*/ 11653933 w 12192000"/>
              <a:gd name="connsiteY9" fmla="*/ 3237073 h 3414000"/>
              <a:gd name="connsiteX10" fmla="*/ 11577355 w 12192000"/>
              <a:gd name="connsiteY10" fmla="*/ 3211512 h 3414000"/>
              <a:gd name="connsiteX11" fmla="*/ 11462173 w 12192000"/>
              <a:gd name="connsiteY11" fmla="*/ 3157413 h 3414000"/>
              <a:gd name="connsiteX12" fmla="*/ 11336983 w 12192000"/>
              <a:gd name="connsiteY12" fmla="*/ 3096805 h 3414000"/>
              <a:gd name="connsiteX13" fmla="*/ 11255758 w 12192000"/>
              <a:gd name="connsiteY13" fmla="*/ 3091685 h 3414000"/>
              <a:gd name="connsiteX14" fmla="*/ 11200090 w 12192000"/>
              <a:gd name="connsiteY14" fmla="*/ 3038291 h 3414000"/>
              <a:gd name="connsiteX15" fmla="*/ 11053220 w 12192000"/>
              <a:gd name="connsiteY15" fmla="*/ 2918932 h 3414000"/>
              <a:gd name="connsiteX16" fmla="*/ 10939288 w 12192000"/>
              <a:gd name="connsiteY16" fmla="*/ 2855023 h 3414000"/>
              <a:gd name="connsiteX17" fmla="*/ 10744450 w 12192000"/>
              <a:gd name="connsiteY17" fmla="*/ 2833410 h 3414000"/>
              <a:gd name="connsiteX18" fmla="*/ 10343114 w 12192000"/>
              <a:gd name="connsiteY18" fmla="*/ 2798726 h 3414000"/>
              <a:gd name="connsiteX19" fmla="*/ 10082228 w 12192000"/>
              <a:gd name="connsiteY19" fmla="*/ 2811706 h 3414000"/>
              <a:gd name="connsiteX20" fmla="*/ 9724642 w 12192000"/>
              <a:gd name="connsiteY20" fmla="*/ 2837965 h 3414000"/>
              <a:gd name="connsiteX21" fmla="*/ 8039917 w 12192000"/>
              <a:gd name="connsiteY21" fmla="*/ 2834055 h 3414000"/>
              <a:gd name="connsiteX22" fmla="*/ 6923165 w 12192000"/>
              <a:gd name="connsiteY22" fmla="*/ 2920979 h 3414000"/>
              <a:gd name="connsiteX23" fmla="*/ 3308916 w 12192000"/>
              <a:gd name="connsiteY23" fmla="*/ 3049911 h 3414000"/>
              <a:gd name="connsiteX24" fmla="*/ 2279650 w 12192000"/>
              <a:gd name="connsiteY24" fmla="*/ 3187700 h 3414000"/>
              <a:gd name="connsiteX25" fmla="*/ 2046142 w 12192000"/>
              <a:gd name="connsiteY25" fmla="*/ 3203263 h 3414000"/>
              <a:gd name="connsiteX26" fmla="*/ 1835150 w 12192000"/>
              <a:gd name="connsiteY26" fmla="*/ 3200400 h 3414000"/>
              <a:gd name="connsiteX27" fmla="*/ 1560312 w 12192000"/>
              <a:gd name="connsiteY27" fmla="*/ 3212173 h 3414000"/>
              <a:gd name="connsiteX28" fmla="*/ 1304604 w 12192000"/>
              <a:gd name="connsiteY28" fmla="*/ 3185587 h 3414000"/>
              <a:gd name="connsiteX29" fmla="*/ 1160924 w 12192000"/>
              <a:gd name="connsiteY29" fmla="*/ 3219675 h 3414000"/>
              <a:gd name="connsiteX30" fmla="*/ 909691 w 12192000"/>
              <a:gd name="connsiteY30" fmla="*/ 3216917 h 3414000"/>
              <a:gd name="connsiteX31" fmla="*/ 764022 w 12192000"/>
              <a:gd name="connsiteY31" fmla="*/ 3235844 h 3414000"/>
              <a:gd name="connsiteX32" fmla="*/ 701916 w 12192000"/>
              <a:gd name="connsiteY32" fmla="*/ 3250221 h 3414000"/>
              <a:gd name="connsiteX33" fmla="*/ 408703 w 12192000"/>
              <a:gd name="connsiteY33" fmla="*/ 3323459 h 3414000"/>
              <a:gd name="connsiteX34" fmla="*/ 369867 w 12192000"/>
              <a:gd name="connsiteY34" fmla="*/ 3339093 h 3414000"/>
              <a:gd name="connsiteX35" fmla="*/ 318912 w 12192000"/>
              <a:gd name="connsiteY35" fmla="*/ 3367911 h 3414000"/>
              <a:gd name="connsiteX36" fmla="*/ 119549 w 12192000"/>
              <a:gd name="connsiteY36" fmla="*/ 3404650 h 3414000"/>
              <a:gd name="connsiteX37" fmla="*/ 0 w 12192000"/>
              <a:gd name="connsiteY37" fmla="*/ 3414000 h 3414000"/>
              <a:gd name="connsiteX38" fmla="*/ 0 w 12192000"/>
              <a:gd name="connsiteY38" fmla="*/ 0 h 341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12192000" h="3414000">
                <a:moveTo>
                  <a:pt x="0" y="0"/>
                </a:moveTo>
                <a:lnTo>
                  <a:pt x="12192000" y="0"/>
                </a:lnTo>
                <a:lnTo>
                  <a:pt x="12192000" y="3363677"/>
                </a:lnTo>
                <a:lnTo>
                  <a:pt x="12141171" y="3348643"/>
                </a:lnTo>
                <a:cubicBezTo>
                  <a:pt x="12130340" y="3352656"/>
                  <a:pt x="12120137" y="3342208"/>
                  <a:pt x="12096804" y="3337419"/>
                </a:cubicBezTo>
                <a:cubicBezTo>
                  <a:pt x="12073471" y="3332630"/>
                  <a:pt x="12025984" y="3353421"/>
                  <a:pt x="12001172" y="3319906"/>
                </a:cubicBezTo>
                <a:cubicBezTo>
                  <a:pt x="11931984" y="3317322"/>
                  <a:pt x="11987030" y="3316977"/>
                  <a:pt x="11929171" y="3326226"/>
                </a:cubicBezTo>
                <a:cubicBezTo>
                  <a:pt x="11931062" y="3332410"/>
                  <a:pt x="11821861" y="3285262"/>
                  <a:pt x="11820782" y="3289139"/>
                </a:cubicBezTo>
                <a:lnTo>
                  <a:pt x="11760586" y="3251827"/>
                </a:lnTo>
                <a:cubicBezTo>
                  <a:pt x="11725035" y="3246909"/>
                  <a:pt x="11677570" y="3253905"/>
                  <a:pt x="11653933" y="3237073"/>
                </a:cubicBezTo>
                <a:cubicBezTo>
                  <a:pt x="11648284" y="3237361"/>
                  <a:pt x="11597503" y="3198993"/>
                  <a:pt x="11577355" y="3211512"/>
                </a:cubicBezTo>
                <a:cubicBezTo>
                  <a:pt x="11529762" y="3203503"/>
                  <a:pt x="11537361" y="3169633"/>
                  <a:pt x="11462173" y="3157413"/>
                </a:cubicBezTo>
                <a:cubicBezTo>
                  <a:pt x="11410782" y="3145332"/>
                  <a:pt x="11394963" y="3124923"/>
                  <a:pt x="11336983" y="3096805"/>
                </a:cubicBezTo>
                <a:cubicBezTo>
                  <a:pt x="11307545" y="3084857"/>
                  <a:pt x="11278574" y="3101437"/>
                  <a:pt x="11255758" y="3091685"/>
                </a:cubicBezTo>
                <a:cubicBezTo>
                  <a:pt x="11232943" y="3081933"/>
                  <a:pt x="11238810" y="3066090"/>
                  <a:pt x="11200090" y="3038291"/>
                </a:cubicBezTo>
                <a:cubicBezTo>
                  <a:pt x="11153789" y="3006660"/>
                  <a:pt x="11084773" y="2967348"/>
                  <a:pt x="11053220" y="2918932"/>
                </a:cubicBezTo>
                <a:cubicBezTo>
                  <a:pt x="11009753" y="2888387"/>
                  <a:pt x="10991742" y="2867291"/>
                  <a:pt x="10939288" y="2855023"/>
                </a:cubicBezTo>
                <a:cubicBezTo>
                  <a:pt x="10775958" y="2834655"/>
                  <a:pt x="10755286" y="2847290"/>
                  <a:pt x="10744450" y="2833410"/>
                </a:cubicBezTo>
                <a:cubicBezTo>
                  <a:pt x="10732967" y="2835610"/>
                  <a:pt x="10488076" y="2783584"/>
                  <a:pt x="10343114" y="2798726"/>
                </a:cubicBezTo>
                <a:cubicBezTo>
                  <a:pt x="10237708" y="2801066"/>
                  <a:pt x="10137651" y="2840908"/>
                  <a:pt x="10082228" y="2811706"/>
                </a:cubicBezTo>
                <a:cubicBezTo>
                  <a:pt x="10002977" y="2836117"/>
                  <a:pt x="10065027" y="2834240"/>
                  <a:pt x="9724642" y="2837965"/>
                </a:cubicBezTo>
                <a:cubicBezTo>
                  <a:pt x="9384257" y="2841690"/>
                  <a:pt x="8208254" y="2743821"/>
                  <a:pt x="8039917" y="2834055"/>
                </a:cubicBezTo>
                <a:cubicBezTo>
                  <a:pt x="7683020" y="2867979"/>
                  <a:pt x="7380768" y="2943417"/>
                  <a:pt x="6923165" y="2920979"/>
                </a:cubicBezTo>
                <a:cubicBezTo>
                  <a:pt x="5970797" y="2826377"/>
                  <a:pt x="4381148" y="3024063"/>
                  <a:pt x="3308916" y="3049911"/>
                </a:cubicBezTo>
                <a:cubicBezTo>
                  <a:pt x="2539230" y="3090131"/>
                  <a:pt x="2490112" y="3162141"/>
                  <a:pt x="2279650" y="3187700"/>
                </a:cubicBezTo>
                <a:cubicBezTo>
                  <a:pt x="2069188" y="3213259"/>
                  <a:pt x="2113875" y="3207496"/>
                  <a:pt x="2046142" y="3203263"/>
                </a:cubicBezTo>
                <a:cubicBezTo>
                  <a:pt x="1978409" y="3199030"/>
                  <a:pt x="1916122" y="3198915"/>
                  <a:pt x="1835150" y="3200400"/>
                </a:cubicBezTo>
                <a:cubicBezTo>
                  <a:pt x="1728778" y="3151085"/>
                  <a:pt x="1655086" y="3208292"/>
                  <a:pt x="1560312" y="3212173"/>
                </a:cubicBezTo>
                <a:cubicBezTo>
                  <a:pt x="1488788" y="3201117"/>
                  <a:pt x="1381396" y="3228826"/>
                  <a:pt x="1304604" y="3185587"/>
                </a:cubicBezTo>
                <a:cubicBezTo>
                  <a:pt x="1214758" y="3240983"/>
                  <a:pt x="1240861" y="3204815"/>
                  <a:pt x="1160924" y="3219675"/>
                </a:cubicBezTo>
                <a:cubicBezTo>
                  <a:pt x="1120940" y="3215838"/>
                  <a:pt x="1029088" y="3185515"/>
                  <a:pt x="909691" y="3216917"/>
                </a:cubicBezTo>
                <a:cubicBezTo>
                  <a:pt x="894584" y="3261614"/>
                  <a:pt x="794971" y="3221232"/>
                  <a:pt x="764022" y="3235844"/>
                </a:cubicBezTo>
                <a:cubicBezTo>
                  <a:pt x="713144" y="3261930"/>
                  <a:pt x="769147" y="3237497"/>
                  <a:pt x="701916" y="3250221"/>
                </a:cubicBezTo>
                <a:cubicBezTo>
                  <a:pt x="644189" y="3215026"/>
                  <a:pt x="469866" y="3373155"/>
                  <a:pt x="408703" y="3323459"/>
                </a:cubicBezTo>
                <a:cubicBezTo>
                  <a:pt x="401506" y="3343302"/>
                  <a:pt x="389128" y="3337529"/>
                  <a:pt x="369867" y="3339093"/>
                </a:cubicBezTo>
                <a:cubicBezTo>
                  <a:pt x="365490" y="3372373"/>
                  <a:pt x="330308" y="3346613"/>
                  <a:pt x="318912" y="3367911"/>
                </a:cubicBezTo>
                <a:cubicBezTo>
                  <a:pt x="256532" y="3381125"/>
                  <a:pt x="186613" y="3396059"/>
                  <a:pt x="119549" y="3404650"/>
                </a:cubicBezTo>
                <a:lnTo>
                  <a:pt x="0" y="3414000"/>
                </a:lnTo>
                <a:lnTo>
                  <a:pt x="0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AEC94-5F80-C24B-826A-1065EBE4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4707" y="496608"/>
            <a:ext cx="9484658" cy="883539"/>
          </a:xfrm>
        </p:spPr>
        <p:txBody>
          <a:bodyPr>
            <a:normAutofit/>
          </a:bodyPr>
          <a:lstStyle/>
          <a:p>
            <a:pPr algn="ctr"/>
            <a:r>
              <a:rPr lang="en-US"/>
              <a:t>Processes of MI (p. 22)</a:t>
            </a:r>
          </a:p>
        </p:txBody>
      </p:sp>
      <p:sp>
        <p:nvSpPr>
          <p:cNvPr id="44" name="Freeform: Shape 19">
            <a:extLst>
              <a:ext uri="{FF2B5EF4-FFF2-40B4-BE49-F238E27FC236}">
                <a16:creationId xmlns:a16="http://schemas.microsoft.com/office/drawing/2014/main" id="{06E31665-19A0-4E95-B134-2ED00D2496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5287" y="1765626"/>
            <a:ext cx="2624177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28C04451-D4E5-4637-BE23-6DEB9B45A3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65705" y="1599586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Metal cogwheel">
            <a:extLst>
              <a:ext uri="{FF2B5EF4-FFF2-40B4-BE49-F238E27FC236}">
                <a16:creationId xmlns:a16="http://schemas.microsoft.com/office/drawing/2014/main" id="{4782C09F-A6A0-F445-9298-E48287B1C8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09" y="1948748"/>
            <a:ext cx="1779333" cy="1779333"/>
          </a:xfrm>
          <a:prstGeom prst="rect">
            <a:avLst/>
          </a:prstGeom>
        </p:spPr>
      </p:pic>
      <p:sp>
        <p:nvSpPr>
          <p:cNvPr id="46" name="Freeform: Shape 23">
            <a:extLst>
              <a:ext uri="{FF2B5EF4-FFF2-40B4-BE49-F238E27FC236}">
                <a16:creationId xmlns:a16="http://schemas.microsoft.com/office/drawing/2014/main" id="{F456B73C-536A-4A93-A98E-D64531295E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4454" y="1765625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11" name="Picture 10" descr="Metal cogwheel">
            <a:extLst>
              <a:ext uri="{FF2B5EF4-FFF2-40B4-BE49-F238E27FC236}">
                <a16:creationId xmlns:a16="http://schemas.microsoft.com/office/drawing/2014/main" id="{07D881B4-CAB3-DD4E-A1D7-1C0BD42220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951" y="1948747"/>
            <a:ext cx="1779334" cy="1779334"/>
          </a:xfrm>
          <a:prstGeom prst="rect">
            <a:avLst/>
          </a:prstGeom>
        </p:spPr>
      </p:pic>
      <p:sp>
        <p:nvSpPr>
          <p:cNvPr id="47" name="Freeform: Shape 25">
            <a:extLst>
              <a:ext uri="{FF2B5EF4-FFF2-40B4-BE49-F238E27FC236}">
                <a16:creationId xmlns:a16="http://schemas.microsoft.com/office/drawing/2014/main" id="{7E099ED9-A734-430F-BD23-B635E6BC9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8946" y="1765625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7" name="Picture 6" descr="Metal cogwheel">
            <a:extLst>
              <a:ext uri="{FF2B5EF4-FFF2-40B4-BE49-F238E27FC236}">
                <a16:creationId xmlns:a16="http://schemas.microsoft.com/office/drawing/2014/main" id="{9CAEF0F8-B2B8-1843-981B-15EDDEA196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1460" y="1948747"/>
            <a:ext cx="1779333" cy="1779333"/>
          </a:xfrm>
          <a:prstGeom prst="rect">
            <a:avLst/>
          </a:prstGeom>
        </p:spPr>
      </p:pic>
      <p:sp>
        <p:nvSpPr>
          <p:cNvPr id="48" name="Freeform: Shape 27">
            <a:extLst>
              <a:ext uri="{FF2B5EF4-FFF2-40B4-BE49-F238E27FC236}">
                <a16:creationId xmlns:a16="http://schemas.microsoft.com/office/drawing/2014/main" id="{8123F86D-9EA2-4948-8D9A-1FFD4DD4B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62385" y="1765626"/>
            <a:ext cx="2624328" cy="2150270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9" name="Rectangle 6">
            <a:extLst>
              <a:ext uri="{FF2B5EF4-FFF2-40B4-BE49-F238E27FC236}">
                <a16:creationId xmlns:a16="http://schemas.microsoft.com/office/drawing/2014/main" id="{201F16FD-5C30-46D8-A7DE-FA937A2F2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341704" y="2793223"/>
            <a:ext cx="1027015" cy="258262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Metal cogwheel">
            <a:extLst>
              <a:ext uri="{FF2B5EF4-FFF2-40B4-BE49-F238E27FC236}">
                <a16:creationId xmlns:a16="http://schemas.microsoft.com/office/drawing/2014/main" id="{81D582A2-217F-C545-A47A-17A25FEB34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899" y="1948748"/>
            <a:ext cx="1779333" cy="17793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6724-936F-234E-A427-068D718A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5287" y="3904536"/>
            <a:ext cx="2624177" cy="2060485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Engaging: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Get to know the person</a:t>
            </a:r>
          </a:p>
        </p:txBody>
      </p:sp>
      <p:sp>
        <p:nvSpPr>
          <p:cNvPr id="41" name="Content Placeholder 2">
            <a:extLst>
              <a:ext uri="{FF2B5EF4-FFF2-40B4-BE49-F238E27FC236}">
                <a16:creationId xmlns:a16="http://schemas.microsoft.com/office/drawing/2014/main" id="{5816BDB6-54F1-7A41-B1A8-9B8866FBACF9}"/>
              </a:ext>
            </a:extLst>
          </p:cNvPr>
          <p:cNvSpPr txBox="1">
            <a:spLocks/>
          </p:cNvSpPr>
          <p:nvPr/>
        </p:nvSpPr>
        <p:spPr>
          <a:xfrm>
            <a:off x="3229464" y="4228916"/>
            <a:ext cx="2624177" cy="2060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Focusing: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Identify a collaborative focus for the conversation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A4A88D46-DF92-5643-9CCF-5BF49FC5CAE8}"/>
              </a:ext>
            </a:extLst>
          </p:cNvPr>
          <p:cNvSpPr txBox="1">
            <a:spLocks/>
          </p:cNvSpPr>
          <p:nvPr/>
        </p:nvSpPr>
        <p:spPr>
          <a:xfrm>
            <a:off x="6096000" y="4228915"/>
            <a:ext cx="2624177" cy="2060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Evoking: 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Evoke and reinforce statements about change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1053BDFA-4C69-5849-82DF-52251997EB3E}"/>
              </a:ext>
            </a:extLst>
          </p:cNvPr>
          <p:cNvSpPr txBox="1">
            <a:spLocks/>
          </p:cNvSpPr>
          <p:nvPr/>
        </p:nvSpPr>
        <p:spPr>
          <a:xfrm>
            <a:off x="8807244" y="3876992"/>
            <a:ext cx="2624177" cy="2060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Planning:</a:t>
            </a:r>
          </a:p>
          <a:p>
            <a:pPr marL="0" indent="0" algn="ctr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If appropriate, develop a plan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2B04298-C7B4-D94D-BFB5-69724A34209E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Miller &amp; Rollnick, 2013</a:t>
            </a:r>
          </a:p>
        </p:txBody>
      </p:sp>
    </p:spTree>
    <p:extLst>
      <p:ext uri="{BB962C8B-B14F-4D97-AF65-F5344CB8AC3E}">
        <p14:creationId xmlns:p14="http://schemas.microsoft.com/office/powerpoint/2010/main" val="7763866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9835631-66F8-F14B-A227-1918D267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975" y="548640"/>
            <a:ext cx="4586143" cy="5431536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MI Technical Skills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(p. 25-33)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D9AA80-523E-BE42-8FAC-1B1009921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0"/>
            <a:ext cx="6876607" cy="6858000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Avoid the Righting Reflex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Dance, don’t wrestle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Reflections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Reflect what the person said to you in a form of a statement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Simple reflection = simple restatement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Complex reflection = additional content (reflect meaning or feeling)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Open-ended questions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Show curiosity</a:t>
            </a:r>
          </a:p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Affirmations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Affirm strengths, values, goals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3D3927-5F52-A945-81ED-FF80C17EA436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Miller &amp; Rollnick, 2013</a:t>
            </a:r>
          </a:p>
        </p:txBody>
      </p:sp>
    </p:spTree>
    <p:extLst>
      <p:ext uri="{BB962C8B-B14F-4D97-AF65-F5344CB8AC3E}">
        <p14:creationId xmlns:p14="http://schemas.microsoft.com/office/powerpoint/2010/main" val="591439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0447F-FE01-AC46-9AB7-0FDF676D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>
                <a:latin typeface="Arial" panose="020B0604020202020204" pitchFamily="34" charset="0"/>
                <a:cs typeface="Arial" panose="020B0604020202020204" pitchFamily="34" charset="0"/>
              </a:rPr>
              <a:t>MI Strategies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F86DF0F-8249-8187-468C-19BAE1BA7A0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85958548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C912A8A-D1FB-5C49-8DE4-71C1AB9A89D1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Miller &amp; Rollnick, 2013</a:t>
            </a:r>
          </a:p>
        </p:txBody>
      </p:sp>
    </p:spTree>
    <p:extLst>
      <p:ext uri="{BB962C8B-B14F-4D97-AF65-F5344CB8AC3E}">
        <p14:creationId xmlns:p14="http://schemas.microsoft.com/office/powerpoint/2010/main" val="34824281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0447F-FE01-AC46-9AB7-0FDF676D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53733" y="152401"/>
            <a:ext cx="7348707" cy="777239"/>
          </a:xfrm>
        </p:spPr>
        <p:txBody>
          <a:bodyPr anchor="b"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Ask-Offer-Ask (p. 34)</a:t>
            </a:r>
          </a:p>
        </p:txBody>
      </p:sp>
      <p:pic>
        <p:nvPicPr>
          <p:cNvPr id="5" name="Picture 4" descr="Different coloured question marks">
            <a:extLst>
              <a:ext uri="{FF2B5EF4-FFF2-40B4-BE49-F238E27FC236}">
                <a16:creationId xmlns:a16="http://schemas.microsoft.com/office/drawing/2014/main" id="{77626FFF-2045-0804-8530-71D06BE031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834" r="34746"/>
          <a:stretch/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78F1-E9C5-424E-AF3B-69EF7C220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34" y="1082041"/>
            <a:ext cx="7348706" cy="5623557"/>
          </a:xfrm>
        </p:spPr>
        <p:txBody>
          <a:bodyPr>
            <a:norm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the person what they already know about the topic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Reflect/affirm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Ask for permission to share more information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If yes,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offer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 piece of information</a:t>
            </a: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Ask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how what the person thinks about this information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Demonstration and Debrief: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Keep track of effective questions and reflections. You can use page 1 of your handout.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What change talk did you hear?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 did Anya respond to the change talk?</a:t>
            </a:r>
          </a:p>
        </p:txBody>
      </p:sp>
    </p:spTree>
    <p:extLst>
      <p:ext uri="{BB962C8B-B14F-4D97-AF65-F5344CB8AC3E}">
        <p14:creationId xmlns:p14="http://schemas.microsoft.com/office/powerpoint/2010/main" val="14334288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" descr="Solo journey">
            <a:extLst>
              <a:ext uri="{FF2B5EF4-FFF2-40B4-BE49-F238E27FC236}">
                <a16:creationId xmlns:a16="http://schemas.microsoft.com/office/drawing/2014/main" id="{D29D375C-21F0-BE94-0BB0-AC7E6CBA00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185" r="27353"/>
          <a:stretch/>
        </p:blipFill>
        <p:spPr>
          <a:xfrm>
            <a:off x="3704110" y="10"/>
            <a:ext cx="3334028" cy="6857990"/>
          </a:xfrm>
          <a:custGeom>
            <a:avLst/>
            <a:gdLst/>
            <a:ahLst/>
            <a:cxnLst/>
            <a:rect l="l" t="t" r="r" b="b"/>
            <a:pathLst>
              <a:path w="3334028" h="6858000">
                <a:moveTo>
                  <a:pt x="500842" y="0"/>
                </a:moveTo>
                <a:lnTo>
                  <a:pt x="2659182" y="0"/>
                </a:lnTo>
                <a:lnTo>
                  <a:pt x="2757468" y="220250"/>
                </a:lnTo>
                <a:cubicBezTo>
                  <a:pt x="3081351" y="995532"/>
                  <a:pt x="3278606" y="1835013"/>
                  <a:pt x="3323957" y="2713863"/>
                </a:cubicBezTo>
                <a:lnTo>
                  <a:pt x="3334028" y="3105106"/>
                </a:lnTo>
                <a:lnTo>
                  <a:pt x="3334028" y="3105196"/>
                </a:lnTo>
                <a:lnTo>
                  <a:pt x="3323957" y="3496440"/>
                </a:lnTo>
                <a:cubicBezTo>
                  <a:pt x="3261260" y="4711439"/>
                  <a:pt x="2908232" y="5851195"/>
                  <a:pt x="2331664" y="6850096"/>
                </a:cubicBezTo>
                <a:lnTo>
                  <a:pt x="2326857" y="6858000"/>
                </a:lnTo>
                <a:lnTo>
                  <a:pt x="0" y="6858000"/>
                </a:lnTo>
                <a:lnTo>
                  <a:pt x="106270" y="6738188"/>
                </a:lnTo>
                <a:cubicBezTo>
                  <a:pt x="940576" y="5750906"/>
                  <a:pt x="1441755" y="4485187"/>
                  <a:pt x="1441755" y="3105151"/>
                </a:cubicBezTo>
                <a:cubicBezTo>
                  <a:pt x="1441755" y="2020836"/>
                  <a:pt x="1132354" y="1007095"/>
                  <a:pt x="595066" y="143535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E80447F-FE01-AC46-9AB7-0FDF676D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647699"/>
            <a:ext cx="4693919" cy="5065714"/>
          </a:xfrm>
        </p:spPr>
        <p:txBody>
          <a:bodyPr anchor="ctr">
            <a:normAutofit/>
          </a:bodyPr>
          <a:lstStyle/>
          <a:p>
            <a:pPr algn="ctr"/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Assessing Vaccine Readiness </a:t>
            </a:r>
            <a:b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(p. 36)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DD3678F1-E9C5-424E-AF3B-69EF7C220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974" y="0"/>
            <a:ext cx="4492626" cy="6522720"/>
          </a:xfrm>
        </p:spPr>
        <p:txBody>
          <a:bodyPr anchor="ctr">
            <a:normAutofit fontScale="850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Ask the person on a scale 1-10 (1=not ready; 10=ready), how ready they are [insert your topic of conversation)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Ask the person why they are as high as this number and not lower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Ask the person what would help them to become a little more ready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Summarize and highlight change talk</a:t>
            </a:r>
          </a:p>
        </p:txBody>
      </p:sp>
    </p:spTree>
    <p:extLst>
      <p:ext uri="{BB962C8B-B14F-4D97-AF65-F5344CB8AC3E}">
        <p14:creationId xmlns:p14="http://schemas.microsoft.com/office/powerpoint/2010/main" val="3198952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0447F-FE01-AC46-9AB7-0FDF676DE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Vaccine Readiness – break out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78F1-E9C5-424E-AF3B-69EF7C220A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Complete the handout labeled Vaccine Readiness Conversation Practice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You will have 15 minutes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Debrief</a:t>
            </a:r>
          </a:p>
        </p:txBody>
      </p:sp>
    </p:spTree>
    <p:extLst>
      <p:ext uri="{BB962C8B-B14F-4D97-AF65-F5344CB8AC3E}">
        <p14:creationId xmlns:p14="http://schemas.microsoft.com/office/powerpoint/2010/main" val="38558319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7E76-18F2-EC46-99FB-13AD29E03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Workshop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72054-68F4-3C42-B026-F802D8171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a reminder to fill out the evaluation of the workshop at the end of the workshop. We value your feedback!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https://wsu.co1.qualtrics.com/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jfe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/form/SV_3yHJW6TfuJmL046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1235593-54B3-C04E-B262-7D59203EE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35" y="4004945"/>
            <a:ext cx="2487930" cy="24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999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80447F-FE01-AC46-9AB7-0FDF676DE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84" y="548640"/>
            <a:ext cx="4189124" cy="5431536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 in Group Settings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(p. 44)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3678F1-E9C5-424E-AF3B-69EF7C220A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713232"/>
            <a:ext cx="6224335" cy="5431536"/>
          </a:xfrm>
        </p:spPr>
        <p:txBody>
          <a:bodyPr anchor="ctr"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Have a plan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Focus on the positive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Stay in the moment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Explore perspectives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Look towards the future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Reflect and explore change talk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End the group on a positive note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Support self-efficacy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Reduce interpersonal discord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B25F5-860D-AD46-AE54-AB60BBB94453}"/>
              </a:ext>
            </a:extLst>
          </p:cNvPr>
          <p:cNvSpPr txBox="1"/>
          <p:nvPr/>
        </p:nvSpPr>
        <p:spPr>
          <a:xfrm>
            <a:off x="252984" y="6339840"/>
            <a:ext cx="35265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Wagner &amp; Ingersoll, 2012</a:t>
            </a:r>
          </a:p>
        </p:txBody>
      </p:sp>
    </p:spTree>
    <p:extLst>
      <p:ext uri="{BB962C8B-B14F-4D97-AF65-F5344CB8AC3E}">
        <p14:creationId xmlns:p14="http://schemas.microsoft.com/office/powerpoint/2010/main" val="13812278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FA4E651-C3D8-4DB8-A026-E8531C6AFA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1E6A2-791F-724C-9B5E-279F8D2CF8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363" y="4071597"/>
            <a:ext cx="10515600" cy="1286544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6B9155-436F-7E41-A531-A03F4C81A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9469" y="5572126"/>
            <a:ext cx="10509388" cy="556964"/>
          </a:xfrm>
          <a:noFill/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Tip: Use the Toolkit</a:t>
            </a:r>
          </a:p>
        </p:txBody>
      </p:sp>
      <p:pic>
        <p:nvPicPr>
          <p:cNvPr id="5" name="Picture 4" descr="Magnifying glass and question mark">
            <a:extLst>
              <a:ext uri="{FF2B5EF4-FFF2-40B4-BE49-F238E27FC236}">
                <a16:creationId xmlns:a16="http://schemas.microsoft.com/office/drawing/2014/main" id="{756A6845-0584-A4F2-592A-2A8453D516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6328" b="16802"/>
          <a:stretch/>
        </p:blipFill>
        <p:spPr>
          <a:xfrm>
            <a:off x="20" y="2"/>
            <a:ext cx="12191979" cy="3900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B7E76-18F2-EC46-99FB-13AD29E03C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Workshop Evaluation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F72054-68F4-3C42-B026-F802D81718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a reminder to fill out the evaluation of the workshop at the end of the workshop. We value your feedback!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https://wsu.co1.qualtrics.com/</a:t>
            </a:r>
            <a:r>
              <a:rPr lang="en-US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jfe</a:t>
            </a:r>
            <a:r>
              <a:rPr lang="en-US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/form/SV_3yHJW6TfuJmL046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11235593-54B3-C04E-B262-7D59203EED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35" y="4004945"/>
            <a:ext cx="2487930" cy="248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31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7E576-EFE7-C8F6-AD23-0CA33E2CF0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4240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cs typeface="Arial"/>
              </a:rPr>
              <a:t>Session 1: </a:t>
            </a:r>
            <a:br>
              <a:rPr lang="en-US" dirty="0">
                <a:cs typeface="Arial"/>
              </a:rPr>
            </a:br>
            <a:r>
              <a:rPr lang="en-US" dirty="0">
                <a:cs typeface="Arial"/>
              </a:rPr>
              <a:t>Motivational Interviewing</a:t>
            </a:r>
            <a:br>
              <a:rPr lang="en-US" dirty="0">
                <a:cs typeface="Arial"/>
              </a:rPr>
            </a:br>
            <a:br>
              <a:rPr lang="en-US" dirty="0">
                <a:cs typeface="Arial"/>
              </a:rPr>
            </a:br>
            <a:r>
              <a:rPr lang="en-US" sz="3100" dirty="0">
                <a:cs typeface="Arial"/>
              </a:rPr>
              <a:t>Dr. Anya Sheftel</a:t>
            </a:r>
            <a:br>
              <a:rPr lang="en-US" sz="3100" dirty="0">
                <a:cs typeface="Arial"/>
              </a:rPr>
            </a:br>
            <a:r>
              <a:rPr lang="en-US" sz="3100" dirty="0">
                <a:cs typeface="Arial"/>
              </a:rPr>
              <a:t>Washington State University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6F4943-FEDD-F3F9-E3FC-A75D03F43B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3125" y="4368413"/>
            <a:ext cx="12201374" cy="1655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800" b="1" dirty="0">
                <a:solidFill>
                  <a:srgbClr val="800000"/>
                </a:solidFill>
                <a:cs typeface="Arial"/>
              </a:rPr>
              <a:t>How to communicate confidently with anyone about adult vaccines</a:t>
            </a:r>
          </a:p>
          <a:p>
            <a:r>
              <a:rPr lang="en-US" sz="2800" b="1" dirty="0">
                <a:solidFill>
                  <a:srgbClr val="800000"/>
                </a:solidFill>
                <a:cs typeface="Arial"/>
              </a:rPr>
              <a:t>Avoid unpleasant confrontations while maintaining trust &amp; credibility</a:t>
            </a:r>
            <a:r>
              <a:rPr lang="en-US" dirty="0">
                <a:cs typeface="Arial"/>
              </a:rPr>
              <a:t> </a:t>
            </a:r>
          </a:p>
          <a:p>
            <a:endParaRPr lang="en-US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10322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08AA8-F64A-B646-A622-A947252468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25487B-AFFC-5149-B8B1-3DF116950A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334000" cy="43513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Taste of MI</a:t>
            </a:r>
          </a:p>
          <a:p>
            <a:r>
              <a:rPr lang="en-US" dirty="0"/>
              <a:t>What is Motivational Interviewing?</a:t>
            </a:r>
          </a:p>
          <a:p>
            <a:r>
              <a:rPr lang="en-US" dirty="0"/>
              <a:t>MI and Vaccine Hesitancy</a:t>
            </a:r>
          </a:p>
          <a:p>
            <a:r>
              <a:rPr lang="en-US" dirty="0"/>
              <a:t>Spirit of MI</a:t>
            </a:r>
          </a:p>
          <a:p>
            <a:r>
              <a:rPr lang="en-US" dirty="0"/>
              <a:t>Change Talk</a:t>
            </a:r>
          </a:p>
          <a:p>
            <a:r>
              <a:rPr lang="en-US" dirty="0"/>
              <a:t>MI Technical Skills</a:t>
            </a:r>
          </a:p>
          <a:p>
            <a:r>
              <a:rPr lang="en-US" dirty="0"/>
              <a:t>Strategies</a:t>
            </a:r>
          </a:p>
          <a:p>
            <a:r>
              <a:rPr lang="en-US" dirty="0"/>
              <a:t>Breakout practice</a:t>
            </a:r>
          </a:p>
          <a:p>
            <a:r>
              <a:rPr lang="en-US" dirty="0"/>
              <a:t>MI in Group Settings</a:t>
            </a:r>
          </a:p>
          <a:p>
            <a:r>
              <a:rPr lang="en-US" dirty="0"/>
              <a:t>Survey</a:t>
            </a:r>
          </a:p>
        </p:txBody>
      </p:sp>
      <p:pic>
        <p:nvPicPr>
          <p:cNvPr id="5" name="Picture 4" descr="Rustic arrow sign">
            <a:extLst>
              <a:ext uri="{FF2B5EF4-FFF2-40B4-BE49-F238E27FC236}">
                <a16:creationId xmlns:a16="http://schemas.microsoft.com/office/drawing/2014/main" id="{C80A30C0-C2E1-4E4E-976B-E1FC83F4C4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9" r="34682" b="-1"/>
          <a:stretch/>
        </p:blipFill>
        <p:spPr>
          <a:xfrm>
            <a:off x="6172200" y="1825625"/>
            <a:ext cx="5181600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95029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0" name="Rectangle 59">
            <a:extLst>
              <a:ext uri="{FF2B5EF4-FFF2-40B4-BE49-F238E27FC236}">
                <a16:creationId xmlns:a16="http://schemas.microsoft.com/office/drawing/2014/main" id="{B5A8AFA4-5C32-4100-9C6D-839A47E15F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96B5F253-7949-47C2-9DBD-1570ECDA2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5799" y="685800"/>
            <a:ext cx="5421703" cy="5486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AEC94-5F80-C24B-826A-1065EBE4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96" y="1147961"/>
            <a:ext cx="5421704" cy="955037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Goal of Motivational Interviewing: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6724-936F-234E-A427-068D718A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798" y="2352093"/>
            <a:ext cx="5410202" cy="1785506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Engage a person in a conversation that evokes and reinforces their own reasons for change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sz="3200" dirty="0">
                <a:solidFill>
                  <a:srgbClr val="59595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(Miller &amp; Rollnick, 2013)</a:t>
            </a:r>
          </a:p>
        </p:txBody>
      </p:sp>
      <p:pic>
        <p:nvPicPr>
          <p:cNvPr id="26" name="Picture 25" descr="Dart on a dartboard">
            <a:extLst>
              <a:ext uri="{FF2B5EF4-FFF2-40B4-BE49-F238E27FC236}">
                <a16:creationId xmlns:a16="http://schemas.microsoft.com/office/drawing/2014/main" id="{27F2B143-FED0-9540-882A-FBA63419A4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78" r="-2" b="-2"/>
          <a:stretch/>
        </p:blipFill>
        <p:spPr>
          <a:xfrm>
            <a:off x="6107503" y="685799"/>
            <a:ext cx="5410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69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CF12C-4414-2B4C-8424-BC075BFA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02844" y="173809"/>
            <a:ext cx="6175629" cy="1319711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Taste of MI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B327-79BF-BC45-9345-141AB2A68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79533" y="1493520"/>
            <a:ext cx="5898940" cy="48032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You will observe two interactions between me and one of the facilitators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Please, note what is effective about each interaction and what is less effective. </a:t>
            </a:r>
          </a:p>
        </p:txBody>
      </p:sp>
      <p:pic>
        <p:nvPicPr>
          <p:cNvPr id="7" name="Picture 6" descr="Two telephones communicating">
            <a:extLst>
              <a:ext uri="{FF2B5EF4-FFF2-40B4-BE49-F238E27FC236}">
                <a16:creationId xmlns:a16="http://schemas.microsoft.com/office/drawing/2014/main" id="{F7284DA0-18D9-5F45-8606-B6333FD8F6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75" r="19777"/>
          <a:stretch/>
        </p:blipFill>
        <p:spPr>
          <a:xfrm>
            <a:off x="0" y="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03070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CF12C-4414-2B4C-8424-BC075BFA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1" y="147643"/>
            <a:ext cx="6625429" cy="11629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Taste of MI – Option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B327-79BF-BC45-9345-141AB2A68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1" y="1310640"/>
            <a:ext cx="6625429" cy="539971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 about a behavior change that you are ambivalent about.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For how long have you thought about this change?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Experts say that this change is important for your quality of life. What is stopping you?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Do you want to schedule an appointment with an expert to discuss this further?</a:t>
            </a:r>
          </a:p>
        </p:txBody>
      </p:sp>
      <p:pic>
        <p:nvPicPr>
          <p:cNvPr id="5" name="Picture 4" descr="Selection of makeup on color block">
            <a:extLst>
              <a:ext uri="{FF2B5EF4-FFF2-40B4-BE49-F238E27FC236}">
                <a16:creationId xmlns:a16="http://schemas.microsoft.com/office/drawing/2014/main" id="{17426511-B13C-ED44-AB95-E9603E72B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r="1" b="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246776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7CF12C-4414-2B4C-8424-BC075BFAB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1" y="147643"/>
            <a:ext cx="6625429" cy="1162998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Taste of MI – Option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5DB327-79BF-BC45-9345-141AB2A685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3361" y="1310640"/>
            <a:ext cx="6625429" cy="5399717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Think about the same behavior change.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you were to make this change, what would your life look like in 1 year? 5 years?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How could this change support your other goals? Your values?</a:t>
            </a:r>
          </a:p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If you were to make this change, what could be one small step towards it?</a:t>
            </a:r>
          </a:p>
        </p:txBody>
      </p:sp>
      <p:pic>
        <p:nvPicPr>
          <p:cNvPr id="5" name="Picture 4" descr="Selection of makeup on color block">
            <a:extLst>
              <a:ext uri="{FF2B5EF4-FFF2-40B4-BE49-F238E27FC236}">
                <a16:creationId xmlns:a16="http://schemas.microsoft.com/office/drawing/2014/main" id="{17426511-B13C-ED44-AB95-E9603E72B3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09" r="1" b="1"/>
          <a:stretch/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836251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9192C51-B764-4A9B-9587-5EF8B628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25AEC94-5F80-C24B-826A-1065EBE44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6107" y="0"/>
            <a:ext cx="6002844" cy="114969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Taste of MI: Debrief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B6724-936F-234E-A427-068D718A8F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65" y="1280160"/>
            <a:ext cx="5540878" cy="5447369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Share out in chat or by speaking: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was the difference between the two interactions?</a:t>
            </a:r>
          </a:p>
          <a:p>
            <a:pPr lvl="1">
              <a:lnSpc>
                <a:spcPct val="150000"/>
              </a:lnSpc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What worked or was effective in helping [facilitator] consider making this change?</a:t>
            </a:r>
          </a:p>
        </p:txBody>
      </p:sp>
      <p:pic>
        <p:nvPicPr>
          <p:cNvPr id="5" name="Picture 4" descr="Yellow speech bubble on blue background">
            <a:extLst>
              <a:ext uri="{FF2B5EF4-FFF2-40B4-BE49-F238E27FC236}">
                <a16:creationId xmlns:a16="http://schemas.microsoft.com/office/drawing/2014/main" id="{3FAD9FCD-0F65-1140-9264-3D841A79F0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22" r="20951" b="-1"/>
          <a:stretch/>
        </p:blipFill>
        <p:spPr>
          <a:xfrm>
            <a:off x="-1" y="10"/>
            <a:ext cx="6002844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2133161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SUThemeLight">
  <a:themeElements>
    <a:clrScheme name="WSU Color">
      <a:dk1>
        <a:sysClr val="windowText" lastClr="000000"/>
      </a:dk1>
      <a:lt1>
        <a:sysClr val="window" lastClr="FFFFFF"/>
      </a:lt1>
      <a:dk2>
        <a:srgbClr val="4D4D4D"/>
      </a:dk2>
      <a:lt2>
        <a:srgbClr val="E7E6E6"/>
      </a:lt2>
      <a:accent1>
        <a:srgbClr val="A60F2D"/>
      </a:accent1>
      <a:accent2>
        <a:srgbClr val="4D4D4D"/>
      </a:accent2>
      <a:accent3>
        <a:srgbClr val="949494"/>
      </a:accent3>
      <a:accent4>
        <a:srgbClr val="EE496A"/>
      </a:accent4>
      <a:accent5>
        <a:srgbClr val="4D4D4D"/>
      </a:accent5>
      <a:accent6>
        <a:srgbClr val="AEABAB"/>
      </a:accent6>
      <a:hlink>
        <a:srgbClr val="A60F2D"/>
      </a:hlink>
      <a:folHlink>
        <a:srgbClr val="4D4D4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SUThemeLight" id="{05C898E0-3786-4A5B-B5B3-EBE074803E84}" vid="{62971658-B53D-4050-84B7-51C669F6E033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2471</TotalTime>
  <Words>1095</Words>
  <Application>Microsoft Macintosh PowerPoint</Application>
  <PresentationFormat>Widescreen</PresentationFormat>
  <Paragraphs>191</Paragraphs>
  <Slides>22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Office Theme</vt:lpstr>
      <vt:lpstr>WSUThemeLight</vt:lpstr>
      <vt:lpstr>PowerPoint Presentation</vt:lpstr>
      <vt:lpstr>Workshop Evaluation</vt:lpstr>
      <vt:lpstr>Session 1:  Motivational Interviewing  Dr. Anya Sheftel Washington State University </vt:lpstr>
      <vt:lpstr>Agenda</vt:lpstr>
      <vt:lpstr>Goal of Motivational Interviewing:</vt:lpstr>
      <vt:lpstr>A Taste of MI</vt:lpstr>
      <vt:lpstr>A Taste of MI – Option 1</vt:lpstr>
      <vt:lpstr>A Taste of MI – Option 2</vt:lpstr>
      <vt:lpstr>A Taste of MI: Debrief</vt:lpstr>
      <vt:lpstr>Goal of Motivational Interviewing:</vt:lpstr>
      <vt:lpstr>MI and Vaccine Education (p. 18)</vt:lpstr>
      <vt:lpstr>PowerPoint Presentation</vt:lpstr>
      <vt:lpstr>Change Talk (p. 23)</vt:lpstr>
      <vt:lpstr>Processes of MI (p. 22)</vt:lpstr>
      <vt:lpstr>MI Technical Skills (p. 25-33)</vt:lpstr>
      <vt:lpstr>MI Strategies</vt:lpstr>
      <vt:lpstr>Ask-Offer-Ask (p. 34)</vt:lpstr>
      <vt:lpstr>Assessing Vaccine Readiness  (p. 36)</vt:lpstr>
      <vt:lpstr>Vaccine Readiness – break out groups</vt:lpstr>
      <vt:lpstr>MI in Group Settings  (p. 44)</vt:lpstr>
      <vt:lpstr>Questions?</vt:lpstr>
      <vt:lpstr>Workshop Evaluation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Edwards, Zena Marie</dc:creator>
  <cp:lastModifiedBy>Anya Sheftel</cp:lastModifiedBy>
  <cp:revision>783</cp:revision>
  <dcterms:created xsi:type="dcterms:W3CDTF">2023-02-20T22:30:04Z</dcterms:created>
  <dcterms:modified xsi:type="dcterms:W3CDTF">2023-06-01T21:03:26Z</dcterms:modified>
</cp:coreProperties>
</file>